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diagrams/data5.xml" ContentType="application/vnd.openxmlformats-officedocument.drawingml.diagramData+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notesSlides/notesSlide5.xml" ContentType="application/vnd.openxmlformats-officedocument.presentationml.notesSlide+xml"/>
  <Override PartName="/ppt/notesSlides/notesSlide40.xml" ContentType="application/vnd.openxmlformats-officedocument.presentationml.notesSlide+xml"/>
  <Override PartName="/ppt/notesSlides/notesSlide39.xml" ContentType="application/vnd.openxmlformats-officedocument.presentationml.notesSlide+xml"/>
  <Override PartName="/ppt/notesSlides/notesSlide11.xml" ContentType="application/vnd.openxmlformats-officedocument.presentationml.notesSlide+xml"/>
  <Override PartName="/ppt/notesSlides/notesSlide38.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6.xml" ContentType="application/vnd.openxmlformats-officedocument.presentationml.notesSlid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12.xml" ContentType="application/vnd.openxmlformats-officedocument.presentationml.notesSlide+xml"/>
  <Override PartName="/ppt/notesSlides/notesSlide16.xml" ContentType="application/vnd.openxmlformats-officedocument.presentationml.notesSlid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notesSlides/notesSlide22.xml" ContentType="application/vnd.openxmlformats-officedocument.presentationml.notesSlide+xml"/>
  <Override PartName="/ppt/notesSlides/notesSlide9.xml" ContentType="application/vnd.openxmlformats-officedocument.presentationml.notesSlide+xml"/>
  <Override PartName="/ppt/notesSlides/notesSlide20.xml" ContentType="application/vnd.openxmlformats-officedocument.presentationml.notesSlide+xml"/>
  <Override PartName="/ppt/notesSlides/notesSlide13.xml" ContentType="application/vnd.openxmlformats-officedocument.presentationml.notesSlide+xml"/>
  <Override PartName="/ppt/notesSlides/notesSlide17.xml" ContentType="application/vnd.openxmlformats-officedocument.presentationml.notesSlide+xml"/>
  <Override PartName="/ppt/notesSlides/notesSlide21.xml" ContentType="application/vnd.openxmlformats-officedocument.presentationml.notesSlide+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14.xml" ContentType="application/vnd.openxmlformats-officedocument.presentationml.notesSlide+xml"/>
  <Override PartName="/ppt/notesSlides/notesSlide18.xml" ContentType="application/vnd.openxmlformats-officedocument.presentationml.notesSlide+xml"/>
  <Override PartName="/ppt/notesSlides/notesSlide15.xml" ContentType="application/vnd.openxmlformats-officedocument.presentationml.notesSlide+xml"/>
  <Override PartName="/ppt/notesSlides/notesSlide19.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Masters/notesMaster1.xml" ContentType="application/vnd.openxmlformats-officedocument.presentationml.notesMaster+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53"/>
  </p:notesMasterIdLst>
  <p:sldIdLst>
    <p:sldId id="611" r:id="rId4"/>
    <p:sldId id="694" r:id="rId5"/>
    <p:sldId id="1849" r:id="rId6"/>
    <p:sldId id="1848" r:id="rId7"/>
    <p:sldId id="1850" r:id="rId8"/>
    <p:sldId id="1847" r:id="rId9"/>
    <p:sldId id="1845" r:id="rId10"/>
    <p:sldId id="1846" r:id="rId11"/>
    <p:sldId id="778" r:id="rId12"/>
    <p:sldId id="802" r:id="rId13"/>
    <p:sldId id="800" r:id="rId14"/>
    <p:sldId id="779" r:id="rId15"/>
    <p:sldId id="780" r:id="rId16"/>
    <p:sldId id="804" r:id="rId17"/>
    <p:sldId id="805" r:id="rId18"/>
    <p:sldId id="784" r:id="rId19"/>
    <p:sldId id="786" r:id="rId20"/>
    <p:sldId id="787" r:id="rId21"/>
    <p:sldId id="788" r:id="rId22"/>
    <p:sldId id="789" r:id="rId23"/>
    <p:sldId id="790" r:id="rId24"/>
    <p:sldId id="785" r:id="rId25"/>
    <p:sldId id="791" r:id="rId26"/>
    <p:sldId id="792" r:id="rId27"/>
    <p:sldId id="803" r:id="rId28"/>
    <p:sldId id="1841" r:id="rId29"/>
    <p:sldId id="1842" r:id="rId30"/>
    <p:sldId id="1843" r:id="rId31"/>
    <p:sldId id="1844" r:id="rId32"/>
    <p:sldId id="795" r:id="rId33"/>
    <p:sldId id="801" r:id="rId34"/>
    <p:sldId id="798" r:id="rId35"/>
    <p:sldId id="1851" r:id="rId36"/>
    <p:sldId id="257" r:id="rId37"/>
    <p:sldId id="258" r:id="rId38"/>
    <p:sldId id="259" r:id="rId39"/>
    <p:sldId id="260" r:id="rId40"/>
    <p:sldId id="261" r:id="rId41"/>
    <p:sldId id="262" r:id="rId42"/>
    <p:sldId id="263" r:id="rId43"/>
    <p:sldId id="264" r:id="rId44"/>
    <p:sldId id="265" r:id="rId45"/>
    <p:sldId id="266" r:id="rId46"/>
    <p:sldId id="267" r:id="rId47"/>
    <p:sldId id="268" r:id="rId48"/>
    <p:sldId id="269" r:id="rId49"/>
    <p:sldId id="270" r:id="rId50"/>
    <p:sldId id="271" r:id="rId51"/>
    <p:sldId id="272" r:id="rId5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notesMaster" Target="notesMasters/notesMaster1.xml"/><Relationship Id="rId58" Type="http://schemas.openxmlformats.org/officeDocument/2006/relationships/customXml" Target="../customXml/item1.xml"/><Relationship Id="rId5" Type="http://schemas.openxmlformats.org/officeDocument/2006/relationships/slide" Target="slides/slide2.xml"/><Relationship Id="rId61" Type="http://schemas.openxmlformats.org/officeDocument/2006/relationships/customXml" Target="../customXml/item4.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customXml" Target="../customXml/item2.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ableStyles" Target="tableStyle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customXml" Target="../customXml/item3.xml"/><Relationship Id="rId4" Type="http://schemas.openxmlformats.org/officeDocument/2006/relationships/slide" Target="slides/slide1.xml"/><Relationship Id="rId9" Type="http://schemas.openxmlformats.org/officeDocument/2006/relationships/slide" Target="slides/slide6.xml"/></Relationships>
</file>

<file path=ppt/diagrams/_rels/data3.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image" Target="../media/image19.jpeg"/><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diagrams/_rels/data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image" Target="../media/image19.jpeg"/><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diagrams/_rels/drawing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5631D19-AEDD-4EFD-9AD2-0EEC22902C2C}" type="doc">
      <dgm:prSet loTypeId="urn:microsoft.com/office/officeart/2009/3/layout/StepUpProcess" loCatId="process" qsTypeId="urn:microsoft.com/office/officeart/2005/8/quickstyle/simple1" qsCatId="simple" csTypeId="urn:microsoft.com/office/officeart/2005/8/colors/colorful1" csCatId="colorful" phldr="1"/>
      <dgm:spPr/>
      <dgm:t>
        <a:bodyPr/>
        <a:lstStyle/>
        <a:p>
          <a:endParaRPr lang="fr-BE"/>
        </a:p>
      </dgm:t>
    </dgm:pt>
    <dgm:pt modelId="{1C876F15-E223-41A7-9A9B-C61BAD0FE4AA}">
      <dgm:prSet phldrT="[Texte]" custT="1"/>
      <dgm:spPr>
        <a:xfrm>
          <a:off x="127037" y="2939813"/>
          <a:ext cx="1872685" cy="1524158"/>
        </a:xfrm>
        <a:noFill/>
        <a:ln>
          <a:noFill/>
        </a:ln>
        <a:effectLst/>
      </dgm:spPr>
      <dgm:t>
        <a:bodyPr/>
        <a:lstStyle/>
        <a:p>
          <a:pPr>
            <a:buNone/>
          </a:pPr>
          <a:r>
            <a:rPr lang="fr-BE" sz="2000" dirty="0">
              <a:solidFill>
                <a:sysClr val="windowText" lastClr="000000">
                  <a:hueOff val="0"/>
                  <a:satOff val="0"/>
                  <a:lumOff val="0"/>
                  <a:alphaOff val="0"/>
                </a:sysClr>
              </a:solidFill>
              <a:latin typeface="Calibri"/>
              <a:ea typeface="+mn-ea"/>
              <a:cs typeface="Arial"/>
            </a:rPr>
            <a:t>Information sensibilisation</a:t>
          </a:r>
        </a:p>
      </dgm:t>
    </dgm:pt>
    <dgm:pt modelId="{0C96D0F3-C2D4-4B58-BBAC-69AB66FC52CD}" type="parTrans" cxnId="{4B7A608E-71E5-4F0E-A77E-0B2AEB7A01C2}">
      <dgm:prSet/>
      <dgm:spPr/>
      <dgm:t>
        <a:bodyPr/>
        <a:lstStyle/>
        <a:p>
          <a:endParaRPr lang="fr-BE" sz="1600"/>
        </a:p>
      </dgm:t>
    </dgm:pt>
    <dgm:pt modelId="{BBF18224-214D-45D1-A91C-6753501C3D3B}" type="sibTrans" cxnId="{4B7A608E-71E5-4F0E-A77E-0B2AEB7A01C2}">
      <dgm:prSet/>
      <dgm:spPr/>
      <dgm:t>
        <a:bodyPr/>
        <a:lstStyle/>
        <a:p>
          <a:endParaRPr lang="fr-BE" sz="1600"/>
        </a:p>
      </dgm:t>
    </dgm:pt>
    <dgm:pt modelId="{BC5C6A4D-D072-4ED4-B3D9-A2D69B846EF5}">
      <dgm:prSet phldrT="[Texte]" custT="1"/>
      <dgm:spPr>
        <a:xfrm>
          <a:off x="2389553" y="2413082"/>
          <a:ext cx="1738797" cy="1524158"/>
        </a:xfrm>
        <a:noFill/>
        <a:ln>
          <a:noFill/>
        </a:ln>
        <a:effectLst/>
      </dgm:spPr>
      <dgm:t>
        <a:bodyPr/>
        <a:lstStyle/>
        <a:p>
          <a:pPr>
            <a:buNone/>
          </a:pPr>
          <a:r>
            <a:rPr lang="fr-BE" sz="2000" dirty="0">
              <a:solidFill>
                <a:sysClr val="windowText" lastClr="000000">
                  <a:hueOff val="0"/>
                  <a:satOff val="0"/>
                  <a:lumOff val="0"/>
                  <a:alphaOff val="0"/>
                </a:sysClr>
              </a:solidFill>
              <a:latin typeface="Calibri"/>
              <a:ea typeface="+mn-ea"/>
              <a:cs typeface="Arial"/>
            </a:rPr>
            <a:t>Consultation</a:t>
          </a:r>
        </a:p>
      </dgm:t>
    </dgm:pt>
    <dgm:pt modelId="{6B615679-B1EE-4C18-98A0-04FF48CBA108}" type="parTrans" cxnId="{7C0A1496-37F6-4B10-A910-DA0A6EEB2FCC}">
      <dgm:prSet/>
      <dgm:spPr/>
      <dgm:t>
        <a:bodyPr/>
        <a:lstStyle/>
        <a:p>
          <a:endParaRPr lang="fr-BE" sz="1600"/>
        </a:p>
      </dgm:t>
    </dgm:pt>
    <dgm:pt modelId="{5BB84A9A-9ABC-4E7C-B52D-596F32B75C27}" type="sibTrans" cxnId="{7C0A1496-37F6-4B10-A910-DA0A6EEB2FCC}">
      <dgm:prSet/>
      <dgm:spPr/>
      <dgm:t>
        <a:bodyPr/>
        <a:lstStyle/>
        <a:p>
          <a:endParaRPr lang="fr-BE" sz="1600"/>
        </a:p>
      </dgm:t>
    </dgm:pt>
    <dgm:pt modelId="{97C06D85-48EC-43D1-8BE6-F657F1C3492A}">
      <dgm:prSet phldrT="[Texte]" custT="1"/>
      <dgm:spPr>
        <a:xfrm>
          <a:off x="6710501" y="1359620"/>
          <a:ext cx="1879188" cy="1524158"/>
        </a:xfrm>
        <a:noFill/>
        <a:ln>
          <a:noFill/>
        </a:ln>
        <a:effectLst/>
      </dgm:spPr>
      <dgm:t>
        <a:bodyPr/>
        <a:lstStyle/>
        <a:p>
          <a:pPr>
            <a:buNone/>
          </a:pPr>
          <a:r>
            <a:rPr lang="fr-BE" sz="2000" dirty="0">
              <a:solidFill>
                <a:sysClr val="windowText" lastClr="000000">
                  <a:hueOff val="0"/>
                  <a:satOff val="0"/>
                  <a:lumOff val="0"/>
                  <a:alphaOff val="0"/>
                </a:sysClr>
              </a:solidFill>
              <a:latin typeface="Calibri"/>
              <a:ea typeface="+mn-ea"/>
              <a:cs typeface="Arial"/>
            </a:rPr>
            <a:t>Coproduction Cogestion</a:t>
          </a:r>
        </a:p>
      </dgm:t>
    </dgm:pt>
    <dgm:pt modelId="{B63F3695-1327-40CD-9332-46C42624C696}" type="parTrans" cxnId="{11617CAF-90B6-4AE6-9402-79BE13315B54}">
      <dgm:prSet/>
      <dgm:spPr/>
      <dgm:t>
        <a:bodyPr/>
        <a:lstStyle/>
        <a:p>
          <a:endParaRPr lang="fr-BE" sz="1600"/>
        </a:p>
      </dgm:t>
    </dgm:pt>
    <dgm:pt modelId="{BB56AD53-1455-412E-AC45-E641089FFEBF}" type="sibTrans" cxnId="{11617CAF-90B6-4AE6-9402-79BE13315B54}">
      <dgm:prSet/>
      <dgm:spPr/>
      <dgm:t>
        <a:bodyPr/>
        <a:lstStyle/>
        <a:p>
          <a:endParaRPr lang="fr-BE" sz="1600"/>
        </a:p>
      </dgm:t>
    </dgm:pt>
    <dgm:pt modelId="{939AE308-D1B3-49EA-A435-1290AC3E809F}">
      <dgm:prSet phldrT="[Texte]" custT="1"/>
      <dgm:spPr>
        <a:xfrm>
          <a:off x="4585125" y="1886351"/>
          <a:ext cx="1738797" cy="1524158"/>
        </a:xfrm>
        <a:noFill/>
        <a:ln>
          <a:noFill/>
        </a:ln>
        <a:effectLst/>
      </dgm:spPr>
      <dgm:t>
        <a:bodyPr/>
        <a:lstStyle/>
        <a:p>
          <a:pPr>
            <a:buNone/>
          </a:pPr>
          <a:r>
            <a:rPr lang="fr-BE" sz="2000" dirty="0">
              <a:solidFill>
                <a:sysClr val="windowText" lastClr="000000">
                  <a:hueOff val="0"/>
                  <a:satOff val="0"/>
                  <a:lumOff val="0"/>
                  <a:alphaOff val="0"/>
                </a:sysClr>
              </a:solidFill>
              <a:latin typeface="Calibri"/>
              <a:ea typeface="+mn-ea"/>
              <a:cs typeface="Arial"/>
            </a:rPr>
            <a:t>Concertation</a:t>
          </a:r>
        </a:p>
      </dgm:t>
    </dgm:pt>
    <dgm:pt modelId="{378B0ADD-E8CB-449C-81AA-D9E2888F8E24}" type="parTrans" cxnId="{4AF9D640-1030-46CE-AA54-6CED84FA9670}">
      <dgm:prSet/>
      <dgm:spPr/>
      <dgm:t>
        <a:bodyPr/>
        <a:lstStyle/>
        <a:p>
          <a:endParaRPr lang="fr-BE"/>
        </a:p>
      </dgm:t>
    </dgm:pt>
    <dgm:pt modelId="{534BCEB3-2B83-40B9-887C-6FCDC2FBABEF}" type="sibTrans" cxnId="{4AF9D640-1030-46CE-AA54-6CED84FA9670}">
      <dgm:prSet/>
      <dgm:spPr/>
      <dgm:t>
        <a:bodyPr/>
        <a:lstStyle/>
        <a:p>
          <a:endParaRPr lang="fr-BE"/>
        </a:p>
      </dgm:t>
    </dgm:pt>
    <dgm:pt modelId="{FDA6165A-BA22-49E3-BAB9-3BB9DC481F3E}" type="pres">
      <dgm:prSet presAssocID="{D5631D19-AEDD-4EFD-9AD2-0EEC22902C2C}" presName="rootnode" presStyleCnt="0">
        <dgm:presLayoutVars>
          <dgm:chMax/>
          <dgm:chPref/>
          <dgm:dir/>
          <dgm:animLvl val="lvl"/>
        </dgm:presLayoutVars>
      </dgm:prSet>
      <dgm:spPr/>
    </dgm:pt>
    <dgm:pt modelId="{68552825-68E9-4193-82AB-346334322E6C}" type="pres">
      <dgm:prSet presAssocID="{1C876F15-E223-41A7-9A9B-C61BAD0FE4AA}" presName="composite" presStyleCnt="0"/>
      <dgm:spPr/>
    </dgm:pt>
    <dgm:pt modelId="{4E1A1635-B4E5-414C-9336-2999757585E2}" type="pres">
      <dgm:prSet presAssocID="{1C876F15-E223-41A7-9A9B-C61BAD0FE4AA}" presName="LShape" presStyleLbl="alignNode1" presStyleIdx="0" presStyleCnt="7"/>
      <dgm:spPr>
        <a:xfrm rot="5400000">
          <a:off x="387190" y="2364356"/>
          <a:ext cx="1157463" cy="1925993"/>
        </a:xfrm>
        <a:prstGeom prst="corner">
          <a:avLst>
            <a:gd name="adj1" fmla="val 16120"/>
            <a:gd name="adj2" fmla="val 16110"/>
          </a:avLst>
        </a:prstGeom>
        <a:solidFill>
          <a:srgbClr val="C0504D">
            <a:hueOff val="0"/>
            <a:satOff val="0"/>
            <a:lumOff val="0"/>
            <a:alphaOff val="0"/>
          </a:srgbClr>
        </a:solidFill>
        <a:ln w="25400" cap="flat" cmpd="sng" algn="ctr">
          <a:solidFill>
            <a:srgbClr val="C0504D">
              <a:hueOff val="0"/>
              <a:satOff val="0"/>
              <a:lumOff val="0"/>
              <a:alphaOff val="0"/>
            </a:srgbClr>
          </a:solidFill>
          <a:prstDash val="solid"/>
        </a:ln>
        <a:effectLst/>
      </dgm:spPr>
    </dgm:pt>
    <dgm:pt modelId="{DE49C544-DBEF-4F44-8713-9CC595214C31}" type="pres">
      <dgm:prSet presAssocID="{1C876F15-E223-41A7-9A9B-C61BAD0FE4AA}" presName="ParentText" presStyleLbl="revTx" presStyleIdx="0" presStyleCnt="4" custScaleX="107700">
        <dgm:presLayoutVars>
          <dgm:chMax val="0"/>
          <dgm:chPref val="0"/>
          <dgm:bulletEnabled val="1"/>
        </dgm:presLayoutVars>
      </dgm:prSet>
      <dgm:spPr>
        <a:prstGeom prst="rect">
          <a:avLst/>
        </a:prstGeom>
      </dgm:spPr>
    </dgm:pt>
    <dgm:pt modelId="{A5C03F51-B97B-40E9-8D73-3445C320A1C4}" type="pres">
      <dgm:prSet presAssocID="{1C876F15-E223-41A7-9A9B-C61BAD0FE4AA}" presName="Triangle" presStyleLbl="alignNode1" presStyleIdx="1" presStyleCnt="7"/>
      <dgm:spPr>
        <a:xfrm>
          <a:off x="1604704" y="2222562"/>
          <a:ext cx="328075" cy="328075"/>
        </a:xfrm>
        <a:prstGeom prst="triangle">
          <a:avLst>
            <a:gd name="adj" fmla="val 100000"/>
          </a:avLst>
        </a:prstGeom>
        <a:solidFill>
          <a:srgbClr val="9BBB59">
            <a:hueOff val="0"/>
            <a:satOff val="0"/>
            <a:lumOff val="0"/>
            <a:alphaOff val="0"/>
          </a:srgbClr>
        </a:solidFill>
        <a:ln w="25400" cap="flat" cmpd="sng" algn="ctr">
          <a:solidFill>
            <a:srgbClr val="9BBB59">
              <a:hueOff val="0"/>
              <a:satOff val="0"/>
              <a:lumOff val="0"/>
              <a:alphaOff val="0"/>
            </a:srgbClr>
          </a:solidFill>
          <a:prstDash val="solid"/>
        </a:ln>
        <a:effectLst/>
      </dgm:spPr>
    </dgm:pt>
    <dgm:pt modelId="{4F94C6D0-18CA-448A-A22B-79EE59098872}" type="pres">
      <dgm:prSet presAssocID="{BBF18224-214D-45D1-A91C-6753501C3D3B}" presName="sibTrans" presStyleCnt="0"/>
      <dgm:spPr/>
    </dgm:pt>
    <dgm:pt modelId="{6CFB341B-6B49-47FF-80DC-C9EE43FCD26A}" type="pres">
      <dgm:prSet presAssocID="{BBF18224-214D-45D1-A91C-6753501C3D3B}" presName="space" presStyleCnt="0"/>
      <dgm:spPr/>
    </dgm:pt>
    <dgm:pt modelId="{CC0D6148-3783-4DCB-A455-18D583862CDD}" type="pres">
      <dgm:prSet presAssocID="{BC5C6A4D-D072-4ED4-B3D9-A2D69B846EF5}" presName="composite" presStyleCnt="0"/>
      <dgm:spPr/>
    </dgm:pt>
    <dgm:pt modelId="{48D428E8-5934-4C76-9853-4EF52B75253D}" type="pres">
      <dgm:prSet presAssocID="{BC5C6A4D-D072-4ED4-B3D9-A2D69B846EF5}" presName="LShape" presStyleLbl="alignNode1" presStyleIdx="2" presStyleCnt="7"/>
      <dgm:spPr>
        <a:xfrm rot="5400000">
          <a:off x="2582762" y="1837625"/>
          <a:ext cx="1157463" cy="1925993"/>
        </a:xfrm>
        <a:prstGeom prst="corner">
          <a:avLst>
            <a:gd name="adj1" fmla="val 16120"/>
            <a:gd name="adj2" fmla="val 16110"/>
          </a:avLst>
        </a:prstGeom>
        <a:solidFill>
          <a:srgbClr val="8064A2">
            <a:hueOff val="0"/>
            <a:satOff val="0"/>
            <a:lumOff val="0"/>
            <a:alphaOff val="0"/>
          </a:srgbClr>
        </a:solidFill>
        <a:ln w="25400" cap="flat" cmpd="sng" algn="ctr">
          <a:solidFill>
            <a:srgbClr val="8064A2">
              <a:hueOff val="0"/>
              <a:satOff val="0"/>
              <a:lumOff val="0"/>
              <a:alphaOff val="0"/>
            </a:srgbClr>
          </a:solidFill>
          <a:prstDash val="solid"/>
        </a:ln>
        <a:effectLst/>
      </dgm:spPr>
    </dgm:pt>
    <dgm:pt modelId="{87E21BFC-33F9-41D1-9871-429003C78FEE}" type="pres">
      <dgm:prSet presAssocID="{BC5C6A4D-D072-4ED4-B3D9-A2D69B846EF5}" presName="ParentText" presStyleLbl="revTx" presStyleIdx="1" presStyleCnt="4">
        <dgm:presLayoutVars>
          <dgm:chMax val="0"/>
          <dgm:chPref val="0"/>
          <dgm:bulletEnabled val="1"/>
        </dgm:presLayoutVars>
      </dgm:prSet>
      <dgm:spPr>
        <a:prstGeom prst="rect">
          <a:avLst/>
        </a:prstGeom>
      </dgm:spPr>
    </dgm:pt>
    <dgm:pt modelId="{8604B63C-1833-4F77-A3CF-3F69B47D5552}" type="pres">
      <dgm:prSet presAssocID="{BC5C6A4D-D072-4ED4-B3D9-A2D69B846EF5}" presName="Triangle" presStyleLbl="alignNode1" presStyleIdx="3" presStyleCnt="7"/>
      <dgm:spPr>
        <a:xfrm>
          <a:off x="3800276" y="1695831"/>
          <a:ext cx="328075" cy="328075"/>
        </a:xfrm>
        <a:prstGeom prst="triangle">
          <a:avLst>
            <a:gd name="adj" fmla="val 100000"/>
          </a:avLst>
        </a:prstGeom>
        <a:solidFill>
          <a:srgbClr val="4BACC6">
            <a:hueOff val="0"/>
            <a:satOff val="0"/>
            <a:lumOff val="0"/>
            <a:alphaOff val="0"/>
          </a:srgbClr>
        </a:solidFill>
        <a:ln w="25400" cap="flat" cmpd="sng" algn="ctr">
          <a:solidFill>
            <a:srgbClr val="4BACC6">
              <a:hueOff val="0"/>
              <a:satOff val="0"/>
              <a:lumOff val="0"/>
              <a:alphaOff val="0"/>
            </a:srgbClr>
          </a:solidFill>
          <a:prstDash val="solid"/>
        </a:ln>
        <a:effectLst/>
      </dgm:spPr>
    </dgm:pt>
    <dgm:pt modelId="{321F1339-9D34-4CA6-BF1F-EB41CB652333}" type="pres">
      <dgm:prSet presAssocID="{5BB84A9A-9ABC-4E7C-B52D-596F32B75C27}" presName="sibTrans" presStyleCnt="0"/>
      <dgm:spPr/>
    </dgm:pt>
    <dgm:pt modelId="{1738D8C4-0D89-436D-A23F-C66E8C06D33D}" type="pres">
      <dgm:prSet presAssocID="{5BB84A9A-9ABC-4E7C-B52D-596F32B75C27}" presName="space" presStyleCnt="0"/>
      <dgm:spPr/>
    </dgm:pt>
    <dgm:pt modelId="{645BCD5D-C0E9-4182-879B-50C7C54315CE}" type="pres">
      <dgm:prSet presAssocID="{939AE308-D1B3-49EA-A435-1290AC3E809F}" presName="composite" presStyleCnt="0"/>
      <dgm:spPr/>
    </dgm:pt>
    <dgm:pt modelId="{BE8C1FA7-4362-44A7-A12C-ED15F6786D07}" type="pres">
      <dgm:prSet presAssocID="{939AE308-D1B3-49EA-A435-1290AC3E809F}" presName="LShape" presStyleLbl="alignNode1" presStyleIdx="4" presStyleCnt="7"/>
      <dgm:spPr>
        <a:xfrm rot="5400000">
          <a:off x="4778334" y="1310894"/>
          <a:ext cx="1157463" cy="1925993"/>
        </a:xfrm>
        <a:prstGeom prst="corner">
          <a:avLst>
            <a:gd name="adj1" fmla="val 16120"/>
            <a:gd name="adj2" fmla="val 16110"/>
          </a:avLst>
        </a:prstGeom>
        <a:solidFill>
          <a:srgbClr val="F79646">
            <a:hueOff val="0"/>
            <a:satOff val="0"/>
            <a:lumOff val="0"/>
            <a:alphaOff val="0"/>
          </a:srgbClr>
        </a:solidFill>
        <a:ln w="25400" cap="flat" cmpd="sng" algn="ctr">
          <a:solidFill>
            <a:srgbClr val="F79646">
              <a:hueOff val="0"/>
              <a:satOff val="0"/>
              <a:lumOff val="0"/>
              <a:alphaOff val="0"/>
            </a:srgbClr>
          </a:solidFill>
          <a:prstDash val="solid"/>
        </a:ln>
        <a:effectLst/>
      </dgm:spPr>
    </dgm:pt>
    <dgm:pt modelId="{DF84CBF6-68E7-4AE8-A200-CF8BFDA55440}" type="pres">
      <dgm:prSet presAssocID="{939AE308-D1B3-49EA-A435-1290AC3E809F}" presName="ParentText" presStyleLbl="revTx" presStyleIdx="2" presStyleCnt="4">
        <dgm:presLayoutVars>
          <dgm:chMax val="0"/>
          <dgm:chPref val="0"/>
          <dgm:bulletEnabled val="1"/>
        </dgm:presLayoutVars>
      </dgm:prSet>
      <dgm:spPr>
        <a:prstGeom prst="rect">
          <a:avLst/>
        </a:prstGeom>
      </dgm:spPr>
    </dgm:pt>
    <dgm:pt modelId="{9E359C19-3F7E-4ED5-A116-BACADDF3E310}" type="pres">
      <dgm:prSet presAssocID="{939AE308-D1B3-49EA-A435-1290AC3E809F}" presName="Triangle" presStyleLbl="alignNode1" presStyleIdx="5" presStyleCnt="7"/>
      <dgm:spPr>
        <a:xfrm>
          <a:off x="5995847" y="1169100"/>
          <a:ext cx="328075" cy="328075"/>
        </a:xfrm>
        <a:prstGeom prst="triangle">
          <a:avLst>
            <a:gd name="adj" fmla="val 100000"/>
          </a:avLst>
        </a:prstGeom>
        <a:solidFill>
          <a:srgbClr val="C0504D">
            <a:hueOff val="0"/>
            <a:satOff val="0"/>
            <a:lumOff val="0"/>
            <a:alphaOff val="0"/>
          </a:srgbClr>
        </a:solidFill>
        <a:ln w="25400" cap="flat" cmpd="sng" algn="ctr">
          <a:solidFill>
            <a:srgbClr val="C0504D">
              <a:hueOff val="0"/>
              <a:satOff val="0"/>
              <a:lumOff val="0"/>
              <a:alphaOff val="0"/>
            </a:srgbClr>
          </a:solidFill>
          <a:prstDash val="solid"/>
        </a:ln>
        <a:effectLst/>
      </dgm:spPr>
    </dgm:pt>
    <dgm:pt modelId="{798BA3CE-8C57-43AF-95C0-25F28B009556}" type="pres">
      <dgm:prSet presAssocID="{534BCEB3-2B83-40B9-887C-6FCDC2FBABEF}" presName="sibTrans" presStyleCnt="0"/>
      <dgm:spPr/>
    </dgm:pt>
    <dgm:pt modelId="{A624955B-0A10-4683-8D18-14E16AFD4BD8}" type="pres">
      <dgm:prSet presAssocID="{534BCEB3-2B83-40B9-887C-6FCDC2FBABEF}" presName="space" presStyleCnt="0"/>
      <dgm:spPr/>
    </dgm:pt>
    <dgm:pt modelId="{7CB9D94B-132B-47D8-8AED-E343D9FC0D3D}" type="pres">
      <dgm:prSet presAssocID="{97C06D85-48EC-43D1-8BE6-F657F1C3492A}" presName="composite" presStyleCnt="0"/>
      <dgm:spPr/>
    </dgm:pt>
    <dgm:pt modelId="{7132E1CD-F574-4626-9B71-4CB7E5EEDF87}" type="pres">
      <dgm:prSet presAssocID="{97C06D85-48EC-43D1-8BE6-F657F1C3492A}" presName="LShape" presStyleLbl="alignNode1" presStyleIdx="6" presStyleCnt="7"/>
      <dgm:spPr>
        <a:xfrm rot="5400000">
          <a:off x="6973906" y="784163"/>
          <a:ext cx="1157463" cy="1925993"/>
        </a:xfrm>
        <a:prstGeom prst="corner">
          <a:avLst>
            <a:gd name="adj1" fmla="val 16120"/>
            <a:gd name="adj2" fmla="val 16110"/>
          </a:avLst>
        </a:prstGeom>
        <a:solidFill>
          <a:srgbClr val="9BBB59">
            <a:hueOff val="0"/>
            <a:satOff val="0"/>
            <a:lumOff val="0"/>
            <a:alphaOff val="0"/>
          </a:srgbClr>
        </a:solidFill>
        <a:ln w="25400" cap="flat" cmpd="sng" algn="ctr">
          <a:solidFill>
            <a:srgbClr val="9BBB59">
              <a:hueOff val="0"/>
              <a:satOff val="0"/>
              <a:lumOff val="0"/>
              <a:alphaOff val="0"/>
            </a:srgbClr>
          </a:solidFill>
          <a:prstDash val="solid"/>
        </a:ln>
        <a:effectLst/>
      </dgm:spPr>
    </dgm:pt>
    <dgm:pt modelId="{A945A165-21AF-4718-AD62-4A422AB505FF}" type="pres">
      <dgm:prSet presAssocID="{97C06D85-48EC-43D1-8BE6-F657F1C3492A}" presName="ParentText" presStyleLbl="revTx" presStyleIdx="3" presStyleCnt="4" custScaleX="108074">
        <dgm:presLayoutVars>
          <dgm:chMax val="0"/>
          <dgm:chPref val="0"/>
          <dgm:bulletEnabled val="1"/>
        </dgm:presLayoutVars>
      </dgm:prSet>
      <dgm:spPr>
        <a:prstGeom prst="rect">
          <a:avLst/>
        </a:prstGeom>
      </dgm:spPr>
    </dgm:pt>
  </dgm:ptLst>
  <dgm:cxnLst>
    <dgm:cxn modelId="{9BA48A00-B4F1-4CA6-B5E3-B579E24A50A4}" type="presOf" srcId="{BC5C6A4D-D072-4ED4-B3D9-A2D69B846EF5}" destId="{87E21BFC-33F9-41D1-9871-429003C78FEE}" srcOrd="0" destOrd="0" presId="urn:microsoft.com/office/officeart/2009/3/layout/StepUpProcess"/>
    <dgm:cxn modelId="{4AF9D640-1030-46CE-AA54-6CED84FA9670}" srcId="{D5631D19-AEDD-4EFD-9AD2-0EEC22902C2C}" destId="{939AE308-D1B3-49EA-A435-1290AC3E809F}" srcOrd="2" destOrd="0" parTransId="{378B0ADD-E8CB-449C-81AA-D9E2888F8E24}" sibTransId="{534BCEB3-2B83-40B9-887C-6FCDC2FBABEF}"/>
    <dgm:cxn modelId="{4E93F660-6F52-4749-8B7F-59DBA3721DEF}" type="presOf" srcId="{D5631D19-AEDD-4EFD-9AD2-0EEC22902C2C}" destId="{FDA6165A-BA22-49E3-BAB9-3BB9DC481F3E}" srcOrd="0" destOrd="0" presId="urn:microsoft.com/office/officeart/2009/3/layout/StepUpProcess"/>
    <dgm:cxn modelId="{01388358-B384-47B7-80BB-A52B1280C772}" type="presOf" srcId="{939AE308-D1B3-49EA-A435-1290AC3E809F}" destId="{DF84CBF6-68E7-4AE8-A200-CF8BFDA55440}" srcOrd="0" destOrd="0" presId="urn:microsoft.com/office/officeart/2009/3/layout/StepUpProcess"/>
    <dgm:cxn modelId="{4B7A608E-71E5-4F0E-A77E-0B2AEB7A01C2}" srcId="{D5631D19-AEDD-4EFD-9AD2-0EEC22902C2C}" destId="{1C876F15-E223-41A7-9A9B-C61BAD0FE4AA}" srcOrd="0" destOrd="0" parTransId="{0C96D0F3-C2D4-4B58-BBAC-69AB66FC52CD}" sibTransId="{BBF18224-214D-45D1-A91C-6753501C3D3B}"/>
    <dgm:cxn modelId="{7C0A1496-37F6-4B10-A910-DA0A6EEB2FCC}" srcId="{D5631D19-AEDD-4EFD-9AD2-0EEC22902C2C}" destId="{BC5C6A4D-D072-4ED4-B3D9-A2D69B846EF5}" srcOrd="1" destOrd="0" parTransId="{6B615679-B1EE-4C18-98A0-04FF48CBA108}" sibTransId="{5BB84A9A-9ABC-4E7C-B52D-596F32B75C27}"/>
    <dgm:cxn modelId="{0038F6A7-12C2-4C25-93CA-8249F294F745}" type="presOf" srcId="{97C06D85-48EC-43D1-8BE6-F657F1C3492A}" destId="{A945A165-21AF-4718-AD62-4A422AB505FF}" srcOrd="0" destOrd="0" presId="urn:microsoft.com/office/officeart/2009/3/layout/StepUpProcess"/>
    <dgm:cxn modelId="{11617CAF-90B6-4AE6-9402-79BE13315B54}" srcId="{D5631D19-AEDD-4EFD-9AD2-0EEC22902C2C}" destId="{97C06D85-48EC-43D1-8BE6-F657F1C3492A}" srcOrd="3" destOrd="0" parTransId="{B63F3695-1327-40CD-9332-46C42624C696}" sibTransId="{BB56AD53-1455-412E-AC45-E641089FFEBF}"/>
    <dgm:cxn modelId="{A2C928B4-3E21-4AAC-8D1B-DD60F48555EF}" type="presOf" srcId="{1C876F15-E223-41A7-9A9B-C61BAD0FE4AA}" destId="{DE49C544-DBEF-4F44-8713-9CC595214C31}" srcOrd="0" destOrd="0" presId="urn:microsoft.com/office/officeart/2009/3/layout/StepUpProcess"/>
    <dgm:cxn modelId="{650F5944-6EF9-4A24-A113-BAC9B5AD2136}" type="presParOf" srcId="{FDA6165A-BA22-49E3-BAB9-3BB9DC481F3E}" destId="{68552825-68E9-4193-82AB-346334322E6C}" srcOrd="0" destOrd="0" presId="urn:microsoft.com/office/officeart/2009/3/layout/StepUpProcess"/>
    <dgm:cxn modelId="{D7D50D5C-7468-47DE-B028-914A2503D446}" type="presParOf" srcId="{68552825-68E9-4193-82AB-346334322E6C}" destId="{4E1A1635-B4E5-414C-9336-2999757585E2}" srcOrd="0" destOrd="0" presId="urn:microsoft.com/office/officeart/2009/3/layout/StepUpProcess"/>
    <dgm:cxn modelId="{3B95A7E8-0AA4-4131-A8F9-AAFC65357C4F}" type="presParOf" srcId="{68552825-68E9-4193-82AB-346334322E6C}" destId="{DE49C544-DBEF-4F44-8713-9CC595214C31}" srcOrd="1" destOrd="0" presId="urn:microsoft.com/office/officeart/2009/3/layout/StepUpProcess"/>
    <dgm:cxn modelId="{342A8D66-DCAD-445E-B5D4-C9B299CAB470}" type="presParOf" srcId="{68552825-68E9-4193-82AB-346334322E6C}" destId="{A5C03F51-B97B-40E9-8D73-3445C320A1C4}" srcOrd="2" destOrd="0" presId="urn:microsoft.com/office/officeart/2009/3/layout/StepUpProcess"/>
    <dgm:cxn modelId="{8A46AD2B-AD3F-4D5E-943F-3C14E6A1A9C6}" type="presParOf" srcId="{FDA6165A-BA22-49E3-BAB9-3BB9DC481F3E}" destId="{4F94C6D0-18CA-448A-A22B-79EE59098872}" srcOrd="1" destOrd="0" presId="urn:microsoft.com/office/officeart/2009/3/layout/StepUpProcess"/>
    <dgm:cxn modelId="{49CD00E8-530E-4A08-96CA-0F7A3BD5500E}" type="presParOf" srcId="{4F94C6D0-18CA-448A-A22B-79EE59098872}" destId="{6CFB341B-6B49-47FF-80DC-C9EE43FCD26A}" srcOrd="0" destOrd="0" presId="urn:microsoft.com/office/officeart/2009/3/layout/StepUpProcess"/>
    <dgm:cxn modelId="{FDDDFD75-CDF7-49F6-A409-1F930C0A85DE}" type="presParOf" srcId="{FDA6165A-BA22-49E3-BAB9-3BB9DC481F3E}" destId="{CC0D6148-3783-4DCB-A455-18D583862CDD}" srcOrd="2" destOrd="0" presId="urn:microsoft.com/office/officeart/2009/3/layout/StepUpProcess"/>
    <dgm:cxn modelId="{8B2C1522-CE8A-4D26-B43A-48EB8C7B08C1}" type="presParOf" srcId="{CC0D6148-3783-4DCB-A455-18D583862CDD}" destId="{48D428E8-5934-4C76-9853-4EF52B75253D}" srcOrd="0" destOrd="0" presId="urn:microsoft.com/office/officeart/2009/3/layout/StepUpProcess"/>
    <dgm:cxn modelId="{86C5D16E-457C-49CF-AEC4-6846CE49B31E}" type="presParOf" srcId="{CC0D6148-3783-4DCB-A455-18D583862CDD}" destId="{87E21BFC-33F9-41D1-9871-429003C78FEE}" srcOrd="1" destOrd="0" presId="urn:microsoft.com/office/officeart/2009/3/layout/StepUpProcess"/>
    <dgm:cxn modelId="{070E88FB-3FE0-4D05-B1B7-D7EC5954EC07}" type="presParOf" srcId="{CC0D6148-3783-4DCB-A455-18D583862CDD}" destId="{8604B63C-1833-4F77-A3CF-3F69B47D5552}" srcOrd="2" destOrd="0" presId="urn:microsoft.com/office/officeart/2009/3/layout/StepUpProcess"/>
    <dgm:cxn modelId="{CA583347-A793-45F8-A27F-B52449DEB385}" type="presParOf" srcId="{FDA6165A-BA22-49E3-BAB9-3BB9DC481F3E}" destId="{321F1339-9D34-4CA6-BF1F-EB41CB652333}" srcOrd="3" destOrd="0" presId="urn:microsoft.com/office/officeart/2009/3/layout/StepUpProcess"/>
    <dgm:cxn modelId="{3EC70171-FD24-4767-9417-F95D798611BD}" type="presParOf" srcId="{321F1339-9D34-4CA6-BF1F-EB41CB652333}" destId="{1738D8C4-0D89-436D-A23F-C66E8C06D33D}" srcOrd="0" destOrd="0" presId="urn:microsoft.com/office/officeart/2009/3/layout/StepUpProcess"/>
    <dgm:cxn modelId="{0130574A-F0F9-4ADD-B467-7E1B651C4A5C}" type="presParOf" srcId="{FDA6165A-BA22-49E3-BAB9-3BB9DC481F3E}" destId="{645BCD5D-C0E9-4182-879B-50C7C54315CE}" srcOrd="4" destOrd="0" presId="urn:microsoft.com/office/officeart/2009/3/layout/StepUpProcess"/>
    <dgm:cxn modelId="{7DC22EC7-F2B5-4447-80DA-869E3A1D76B7}" type="presParOf" srcId="{645BCD5D-C0E9-4182-879B-50C7C54315CE}" destId="{BE8C1FA7-4362-44A7-A12C-ED15F6786D07}" srcOrd="0" destOrd="0" presId="urn:microsoft.com/office/officeart/2009/3/layout/StepUpProcess"/>
    <dgm:cxn modelId="{EFFD0BC1-59E7-4652-AB2E-5CA20BE39524}" type="presParOf" srcId="{645BCD5D-C0E9-4182-879B-50C7C54315CE}" destId="{DF84CBF6-68E7-4AE8-A200-CF8BFDA55440}" srcOrd="1" destOrd="0" presId="urn:microsoft.com/office/officeart/2009/3/layout/StepUpProcess"/>
    <dgm:cxn modelId="{2C3349DF-6616-4B69-9166-87A6E225F7E6}" type="presParOf" srcId="{645BCD5D-C0E9-4182-879B-50C7C54315CE}" destId="{9E359C19-3F7E-4ED5-A116-BACADDF3E310}" srcOrd="2" destOrd="0" presId="urn:microsoft.com/office/officeart/2009/3/layout/StepUpProcess"/>
    <dgm:cxn modelId="{6B71AB15-3C30-4891-BC38-4A0EE7CFDFB6}" type="presParOf" srcId="{FDA6165A-BA22-49E3-BAB9-3BB9DC481F3E}" destId="{798BA3CE-8C57-43AF-95C0-25F28B009556}" srcOrd="5" destOrd="0" presId="urn:microsoft.com/office/officeart/2009/3/layout/StepUpProcess"/>
    <dgm:cxn modelId="{274E6953-5F4E-4940-80EB-1A2E318305A7}" type="presParOf" srcId="{798BA3CE-8C57-43AF-95C0-25F28B009556}" destId="{A624955B-0A10-4683-8D18-14E16AFD4BD8}" srcOrd="0" destOrd="0" presId="urn:microsoft.com/office/officeart/2009/3/layout/StepUpProcess"/>
    <dgm:cxn modelId="{454D8CDD-DE84-4917-AE88-B754F113062B}" type="presParOf" srcId="{FDA6165A-BA22-49E3-BAB9-3BB9DC481F3E}" destId="{7CB9D94B-132B-47D8-8AED-E343D9FC0D3D}" srcOrd="6" destOrd="0" presId="urn:microsoft.com/office/officeart/2009/3/layout/StepUpProcess"/>
    <dgm:cxn modelId="{E84A22E5-9978-48FC-8CE0-34B0CEBD6548}" type="presParOf" srcId="{7CB9D94B-132B-47D8-8AED-E343D9FC0D3D}" destId="{7132E1CD-F574-4626-9B71-4CB7E5EEDF87}" srcOrd="0" destOrd="0" presId="urn:microsoft.com/office/officeart/2009/3/layout/StepUpProcess"/>
    <dgm:cxn modelId="{068DEFC9-E249-41E6-ABDB-5A6EA0FD77E8}" type="presParOf" srcId="{7CB9D94B-132B-47D8-8AED-E343D9FC0D3D}" destId="{A945A165-21AF-4718-AD62-4A422AB505FF}"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BAB4962-750E-4DFD-BB42-64CB76DB8290}" type="doc">
      <dgm:prSet loTypeId="urn:microsoft.com/office/officeart/2005/8/layout/radial4" loCatId="relationship" qsTypeId="urn:microsoft.com/office/officeart/2005/8/quickstyle/simple1" qsCatId="simple" csTypeId="urn:microsoft.com/office/officeart/2005/8/colors/colorful1" csCatId="colorful" phldr="1"/>
      <dgm:spPr/>
      <dgm:t>
        <a:bodyPr/>
        <a:lstStyle/>
        <a:p>
          <a:endParaRPr lang="fr-BE"/>
        </a:p>
      </dgm:t>
    </dgm:pt>
    <dgm:pt modelId="{0E4D5C48-DB30-4C2B-A469-03F641FA0A76}">
      <dgm:prSet phldrT="[Texte]" custT="1"/>
      <dgm:spPr>
        <a:xfrm>
          <a:off x="3083005" y="2461550"/>
          <a:ext cx="2063588" cy="2063588"/>
        </a:xfrm>
        <a:prstGeom prst="ellipse">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fr-BE" sz="2100" dirty="0">
              <a:solidFill>
                <a:sysClr val="window" lastClr="FFFFFF"/>
              </a:solidFill>
              <a:latin typeface="Calibri"/>
              <a:ea typeface="+mn-ea"/>
              <a:cs typeface="+mn-cs"/>
            </a:rPr>
            <a:t>Processus participatif</a:t>
          </a:r>
        </a:p>
      </dgm:t>
    </dgm:pt>
    <dgm:pt modelId="{FCC73BB9-B6C4-4271-B691-1F1AD0D77EDC}" type="parTrans" cxnId="{29A928FD-4475-455B-A89E-ADB1F257CD8F}">
      <dgm:prSet/>
      <dgm:spPr/>
      <dgm:t>
        <a:bodyPr/>
        <a:lstStyle/>
        <a:p>
          <a:endParaRPr lang="fr-BE"/>
        </a:p>
      </dgm:t>
    </dgm:pt>
    <dgm:pt modelId="{9EB68D8C-E562-4E37-BCAF-167703E0F09C}" type="sibTrans" cxnId="{29A928FD-4475-455B-A89E-ADB1F257CD8F}">
      <dgm:prSet/>
      <dgm:spPr/>
      <dgm:t>
        <a:bodyPr/>
        <a:lstStyle/>
        <a:p>
          <a:endParaRPr lang="fr-BE"/>
        </a:p>
      </dgm:t>
    </dgm:pt>
    <dgm:pt modelId="{EA6C5C6D-4D43-4426-B012-3E8F8BF8FBA7}">
      <dgm:prSet phldrT="[Texte]" custT="1"/>
      <dgm:spPr>
        <a:xfrm>
          <a:off x="916039" y="1155731"/>
          <a:ext cx="1960408" cy="1568327"/>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fr-BE" sz="2400" b="1" dirty="0">
              <a:solidFill>
                <a:sysClr val="window" lastClr="FFFFFF"/>
              </a:solidFill>
              <a:latin typeface="Calibri"/>
              <a:ea typeface="+mn-ea"/>
              <a:cs typeface="+mn-cs"/>
            </a:rPr>
            <a:t>Pourquoi ?</a:t>
          </a:r>
        </a:p>
      </dgm:t>
    </dgm:pt>
    <dgm:pt modelId="{62CB5230-FA02-4D79-AF22-169A6B4787D0}" type="parTrans" cxnId="{FDBBB6A2-504E-4582-B49D-A6E7179342BB}">
      <dgm:prSet/>
      <dgm:spPr>
        <a:xfrm rot="12900000">
          <a:off x="1752980" y="2100207"/>
          <a:ext cx="1584352" cy="588122"/>
        </a:xfrm>
        <a:prstGeom prst="leftArrow">
          <a:avLst>
            <a:gd name="adj1" fmla="val 60000"/>
            <a:gd name="adj2" fmla="val 50000"/>
          </a:avLst>
        </a:prstGeom>
        <a:solidFill>
          <a:srgbClr val="C0504D">
            <a:hueOff val="0"/>
            <a:satOff val="0"/>
            <a:lumOff val="0"/>
            <a:alphaOff val="0"/>
          </a:srgbClr>
        </a:solidFill>
        <a:ln>
          <a:noFill/>
        </a:ln>
        <a:effectLst/>
      </dgm:spPr>
      <dgm:t>
        <a:bodyPr/>
        <a:lstStyle/>
        <a:p>
          <a:endParaRPr lang="fr-BE"/>
        </a:p>
      </dgm:t>
    </dgm:pt>
    <dgm:pt modelId="{BA531ACD-CC14-4504-B20E-F363C9F6459A}" type="sibTrans" cxnId="{FDBBB6A2-504E-4582-B49D-A6E7179342BB}">
      <dgm:prSet/>
      <dgm:spPr/>
      <dgm:t>
        <a:bodyPr/>
        <a:lstStyle/>
        <a:p>
          <a:endParaRPr lang="fr-BE"/>
        </a:p>
      </dgm:t>
    </dgm:pt>
    <dgm:pt modelId="{839A4757-B9F7-4241-880C-1DE460967B27}">
      <dgm:prSet phldrT="[Texte]" custT="1"/>
      <dgm:spPr>
        <a:xfrm>
          <a:off x="3134595" y="824"/>
          <a:ext cx="1960408" cy="1568327"/>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fr-BE" sz="2400" b="1" dirty="0">
              <a:solidFill>
                <a:sysClr val="window" lastClr="FFFFFF"/>
              </a:solidFill>
              <a:latin typeface="Calibri"/>
              <a:ea typeface="+mn-ea"/>
              <a:cs typeface="+mn-cs"/>
            </a:rPr>
            <a:t>Avec qui ?</a:t>
          </a:r>
        </a:p>
      </dgm:t>
    </dgm:pt>
    <dgm:pt modelId="{A6DFD003-6F62-456E-9E4E-863313352E8A}" type="parTrans" cxnId="{58CE1F31-7D1B-4FD1-A751-BD9F9352AD04}">
      <dgm:prSet/>
      <dgm:spPr>
        <a:xfrm rot="16200000">
          <a:off x="3322623" y="1283102"/>
          <a:ext cx="1584352" cy="588122"/>
        </a:xfrm>
        <a:prstGeom prst="leftArrow">
          <a:avLst>
            <a:gd name="adj1" fmla="val 60000"/>
            <a:gd name="adj2" fmla="val 50000"/>
          </a:avLst>
        </a:prstGeom>
        <a:solidFill>
          <a:srgbClr val="9BBB59">
            <a:hueOff val="0"/>
            <a:satOff val="0"/>
            <a:lumOff val="0"/>
            <a:alphaOff val="0"/>
          </a:srgbClr>
        </a:solidFill>
        <a:ln>
          <a:noFill/>
        </a:ln>
        <a:effectLst/>
      </dgm:spPr>
      <dgm:t>
        <a:bodyPr/>
        <a:lstStyle/>
        <a:p>
          <a:endParaRPr lang="fr-BE"/>
        </a:p>
      </dgm:t>
    </dgm:pt>
    <dgm:pt modelId="{D4E5D8E7-C21D-4EEE-8209-57C2FB3F4492}" type="sibTrans" cxnId="{58CE1F31-7D1B-4FD1-A751-BD9F9352AD04}">
      <dgm:prSet/>
      <dgm:spPr/>
      <dgm:t>
        <a:bodyPr/>
        <a:lstStyle/>
        <a:p>
          <a:endParaRPr lang="fr-BE"/>
        </a:p>
      </dgm:t>
    </dgm:pt>
    <dgm:pt modelId="{95D9DD4F-3F1A-4511-A4DA-D1297F9B5029}">
      <dgm:prSet phldrT="[Texte]" custT="1"/>
      <dgm:spPr>
        <a:xfrm>
          <a:off x="5353151" y="1155731"/>
          <a:ext cx="1960408" cy="1568327"/>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fr-BE" sz="2400" b="1" dirty="0">
              <a:solidFill>
                <a:sysClr val="window" lastClr="FFFFFF"/>
              </a:solidFill>
              <a:latin typeface="Calibri"/>
              <a:ea typeface="+mn-ea"/>
              <a:cs typeface="+mn-cs"/>
            </a:rPr>
            <a:t>Moyens ?</a:t>
          </a:r>
        </a:p>
      </dgm:t>
    </dgm:pt>
    <dgm:pt modelId="{1AAF3340-3E03-4E93-B36C-7A272F0B6190}" type="parTrans" cxnId="{63353CE5-48D8-4BF4-ADFF-529E23336F32}">
      <dgm:prSet/>
      <dgm:spPr>
        <a:xfrm rot="19500000">
          <a:off x="4892267" y="2100207"/>
          <a:ext cx="1584352" cy="588122"/>
        </a:xfrm>
        <a:prstGeom prst="leftArrow">
          <a:avLst>
            <a:gd name="adj1" fmla="val 60000"/>
            <a:gd name="adj2" fmla="val 50000"/>
          </a:avLst>
        </a:prstGeom>
        <a:solidFill>
          <a:srgbClr val="8064A2">
            <a:hueOff val="0"/>
            <a:satOff val="0"/>
            <a:lumOff val="0"/>
            <a:alphaOff val="0"/>
          </a:srgbClr>
        </a:solidFill>
        <a:ln>
          <a:noFill/>
        </a:ln>
        <a:effectLst/>
      </dgm:spPr>
      <dgm:t>
        <a:bodyPr/>
        <a:lstStyle/>
        <a:p>
          <a:endParaRPr lang="fr-BE"/>
        </a:p>
      </dgm:t>
    </dgm:pt>
    <dgm:pt modelId="{5F68D093-C785-4A08-9910-91D7A12572FE}" type="sibTrans" cxnId="{63353CE5-48D8-4BF4-ADFF-529E23336F32}">
      <dgm:prSet/>
      <dgm:spPr/>
      <dgm:t>
        <a:bodyPr/>
        <a:lstStyle/>
        <a:p>
          <a:endParaRPr lang="fr-BE"/>
        </a:p>
      </dgm:t>
    </dgm:pt>
    <dgm:pt modelId="{82D5C92C-D908-479E-9CCB-AC4FD0F6BF89}">
      <dgm:prSet phldrT="[Texte]"/>
      <dgm:spPr/>
      <dgm:t>
        <a:bodyPr/>
        <a:lstStyle/>
        <a:p>
          <a:endParaRPr lang="fr-BE" dirty="0"/>
        </a:p>
      </dgm:t>
    </dgm:pt>
    <dgm:pt modelId="{F39B8003-5A0A-4C87-B702-FFA227724E59}" type="parTrans" cxnId="{A2E3FCC6-3EBB-4982-8E44-79C9E79F2FF1}">
      <dgm:prSet/>
      <dgm:spPr/>
      <dgm:t>
        <a:bodyPr/>
        <a:lstStyle/>
        <a:p>
          <a:endParaRPr lang="fr-BE"/>
        </a:p>
      </dgm:t>
    </dgm:pt>
    <dgm:pt modelId="{F71FCD9E-568F-4D05-995E-3B0759D2A6F8}" type="sibTrans" cxnId="{A2E3FCC6-3EBB-4982-8E44-79C9E79F2FF1}">
      <dgm:prSet/>
      <dgm:spPr/>
      <dgm:t>
        <a:bodyPr/>
        <a:lstStyle/>
        <a:p>
          <a:endParaRPr lang="fr-BE"/>
        </a:p>
      </dgm:t>
    </dgm:pt>
    <dgm:pt modelId="{C3A4BAAD-BDF0-4E71-8B51-19728F151D3F}">
      <dgm:prSet/>
      <dgm:spPr/>
      <dgm:t>
        <a:bodyPr/>
        <a:lstStyle/>
        <a:p>
          <a:endParaRPr lang="fr-BE"/>
        </a:p>
      </dgm:t>
    </dgm:pt>
    <dgm:pt modelId="{59235AB3-4532-4C25-977A-1D4DF2CC89FE}" type="parTrans" cxnId="{E131EDC0-727C-43B4-B5B9-B758760DA641}">
      <dgm:prSet/>
      <dgm:spPr/>
      <dgm:t>
        <a:bodyPr/>
        <a:lstStyle/>
        <a:p>
          <a:endParaRPr lang="fr-BE"/>
        </a:p>
      </dgm:t>
    </dgm:pt>
    <dgm:pt modelId="{63459EEB-AFB8-4118-8F46-92987AB4E4E8}" type="sibTrans" cxnId="{E131EDC0-727C-43B4-B5B9-B758760DA641}">
      <dgm:prSet/>
      <dgm:spPr/>
      <dgm:t>
        <a:bodyPr/>
        <a:lstStyle/>
        <a:p>
          <a:endParaRPr lang="fr-BE"/>
        </a:p>
      </dgm:t>
    </dgm:pt>
    <dgm:pt modelId="{57EB4857-6C2B-4DE4-9C64-792C91EBEF48}">
      <dgm:prSet/>
      <dgm:spPr/>
      <dgm:t>
        <a:bodyPr/>
        <a:lstStyle/>
        <a:p>
          <a:endParaRPr lang="fr-BE"/>
        </a:p>
      </dgm:t>
    </dgm:pt>
    <dgm:pt modelId="{58D02BDE-61F8-4199-AA7F-6AE14B5BE37D}" type="parTrans" cxnId="{45A9D9E2-7829-4C88-A1EE-0444C84906BA}">
      <dgm:prSet/>
      <dgm:spPr/>
      <dgm:t>
        <a:bodyPr/>
        <a:lstStyle/>
        <a:p>
          <a:endParaRPr lang="fr-BE"/>
        </a:p>
      </dgm:t>
    </dgm:pt>
    <dgm:pt modelId="{899BB2FE-1845-4DC0-8CD4-C29E4579FB91}" type="sibTrans" cxnId="{45A9D9E2-7829-4C88-A1EE-0444C84906BA}">
      <dgm:prSet/>
      <dgm:spPr/>
      <dgm:t>
        <a:bodyPr/>
        <a:lstStyle/>
        <a:p>
          <a:endParaRPr lang="fr-BE"/>
        </a:p>
      </dgm:t>
    </dgm:pt>
    <dgm:pt modelId="{D2C9ED17-8F8C-41CB-9003-59E907FCA767}">
      <dgm:prSet phldrT="[Texte]" custT="1"/>
      <dgm:spPr>
        <a:xfrm>
          <a:off x="5353151" y="1155731"/>
          <a:ext cx="1960408" cy="1568327"/>
        </a:xfrm>
        <a:solidFill>
          <a:srgbClr val="00B0F0"/>
        </a:solidFill>
        <a:ln w="25400" cap="flat" cmpd="sng" algn="ctr">
          <a:solidFill>
            <a:sysClr val="window" lastClr="FFFFFF">
              <a:hueOff val="0"/>
              <a:satOff val="0"/>
              <a:lumOff val="0"/>
              <a:alphaOff val="0"/>
            </a:sysClr>
          </a:solidFill>
          <a:prstDash val="solid"/>
        </a:ln>
        <a:effectLst/>
      </dgm:spPr>
      <dgm:t>
        <a:bodyPr/>
        <a:lstStyle/>
        <a:p>
          <a:r>
            <a:rPr lang="fr-BE" sz="2400" b="1" dirty="0">
              <a:solidFill>
                <a:sysClr val="window" lastClr="FFFFFF"/>
              </a:solidFill>
              <a:latin typeface="Calibri"/>
              <a:ea typeface="+mn-ea"/>
              <a:cs typeface="+mn-cs"/>
            </a:rPr>
            <a:t>Thématiques  ?</a:t>
          </a:r>
        </a:p>
      </dgm:t>
    </dgm:pt>
    <dgm:pt modelId="{85975573-F1BB-4621-B655-90BC05914BC1}" type="parTrans" cxnId="{E0D87163-ED18-44F3-BDDD-85C5385C13A2}">
      <dgm:prSet/>
      <dgm:spPr>
        <a:solidFill>
          <a:srgbClr val="00B0F0"/>
        </a:solidFill>
      </dgm:spPr>
      <dgm:t>
        <a:bodyPr/>
        <a:lstStyle/>
        <a:p>
          <a:endParaRPr lang="fr-BE"/>
        </a:p>
      </dgm:t>
    </dgm:pt>
    <dgm:pt modelId="{7431326F-F1EB-421F-9172-05D377A00CE1}" type="sibTrans" cxnId="{E0D87163-ED18-44F3-BDDD-85C5385C13A2}">
      <dgm:prSet/>
      <dgm:spPr/>
      <dgm:t>
        <a:bodyPr/>
        <a:lstStyle/>
        <a:p>
          <a:endParaRPr lang="fr-BE"/>
        </a:p>
      </dgm:t>
    </dgm:pt>
    <dgm:pt modelId="{5518BF61-4754-43DE-A5BC-EF98B105C924}">
      <dgm:prSet phldrT="[Texte]"/>
      <dgm:spPr/>
      <dgm:t>
        <a:bodyPr/>
        <a:lstStyle/>
        <a:p>
          <a:endParaRPr lang="fr-BE" dirty="0"/>
        </a:p>
      </dgm:t>
    </dgm:pt>
    <dgm:pt modelId="{5ECD528A-F85B-4174-AA82-9BBB69CFCD67}" type="parTrans" cxnId="{7BDE22DE-0912-49BD-879E-A380D5608787}">
      <dgm:prSet/>
      <dgm:spPr/>
      <dgm:t>
        <a:bodyPr/>
        <a:lstStyle/>
        <a:p>
          <a:endParaRPr lang="fr-BE"/>
        </a:p>
      </dgm:t>
    </dgm:pt>
    <dgm:pt modelId="{368DC787-96C6-49AB-9700-F68466EBEA8C}" type="sibTrans" cxnId="{7BDE22DE-0912-49BD-879E-A380D5608787}">
      <dgm:prSet/>
      <dgm:spPr/>
      <dgm:t>
        <a:bodyPr/>
        <a:lstStyle/>
        <a:p>
          <a:endParaRPr lang="fr-BE"/>
        </a:p>
      </dgm:t>
    </dgm:pt>
    <dgm:pt modelId="{F06BE5AE-5DB6-40CD-9CF6-CEB459506323}">
      <dgm:prSet phldrT="[Texte]" custT="1"/>
      <dgm:spPr>
        <a:xfrm>
          <a:off x="5353151" y="1155731"/>
          <a:ext cx="1960408" cy="1568327"/>
        </a:xfrm>
        <a:solidFill>
          <a:srgbClr val="FFC000"/>
        </a:solidFill>
        <a:ln w="25400" cap="flat" cmpd="sng" algn="ctr">
          <a:solidFill>
            <a:sysClr val="window" lastClr="FFFFFF">
              <a:hueOff val="0"/>
              <a:satOff val="0"/>
              <a:lumOff val="0"/>
              <a:alphaOff val="0"/>
            </a:sysClr>
          </a:solidFill>
          <a:prstDash val="solid"/>
        </a:ln>
        <a:effectLst/>
      </dgm:spPr>
      <dgm:t>
        <a:bodyPr/>
        <a:lstStyle/>
        <a:p>
          <a:r>
            <a:rPr lang="fr-FR" sz="2400" b="1" dirty="0">
              <a:solidFill>
                <a:sysClr val="window" lastClr="FFFFFF"/>
              </a:solidFill>
              <a:latin typeface="Calibri"/>
              <a:ea typeface="+mn-ea"/>
              <a:cs typeface="+mn-cs"/>
            </a:rPr>
            <a:t>Bénéfices ?</a:t>
          </a:r>
          <a:endParaRPr lang="fr-BE" sz="2400" b="1" dirty="0">
            <a:solidFill>
              <a:sysClr val="window" lastClr="FFFFFF"/>
            </a:solidFill>
            <a:latin typeface="Calibri"/>
            <a:ea typeface="+mn-ea"/>
            <a:cs typeface="+mn-cs"/>
          </a:endParaRPr>
        </a:p>
      </dgm:t>
    </dgm:pt>
    <dgm:pt modelId="{F5C44FD9-358F-4747-97B4-74288F6E0345}" type="parTrans" cxnId="{2C4024F9-9DA4-44BA-BC26-6BE80BF09ED7}">
      <dgm:prSet/>
      <dgm:spPr>
        <a:solidFill>
          <a:srgbClr val="FFC000"/>
        </a:solidFill>
      </dgm:spPr>
      <dgm:t>
        <a:bodyPr/>
        <a:lstStyle/>
        <a:p>
          <a:endParaRPr lang="fr-BE"/>
        </a:p>
      </dgm:t>
    </dgm:pt>
    <dgm:pt modelId="{1FBD5C8B-41E1-4703-B2E5-6C3D0D404333}" type="sibTrans" cxnId="{2C4024F9-9DA4-44BA-BC26-6BE80BF09ED7}">
      <dgm:prSet/>
      <dgm:spPr/>
      <dgm:t>
        <a:bodyPr/>
        <a:lstStyle/>
        <a:p>
          <a:endParaRPr lang="fr-BE"/>
        </a:p>
      </dgm:t>
    </dgm:pt>
    <dgm:pt modelId="{7542FF3F-1168-4B84-83CB-F92014DFB1DF}" type="pres">
      <dgm:prSet presAssocID="{7BAB4962-750E-4DFD-BB42-64CB76DB8290}" presName="cycle" presStyleCnt="0">
        <dgm:presLayoutVars>
          <dgm:chMax val="1"/>
          <dgm:dir/>
          <dgm:animLvl val="ctr"/>
          <dgm:resizeHandles val="exact"/>
        </dgm:presLayoutVars>
      </dgm:prSet>
      <dgm:spPr/>
    </dgm:pt>
    <dgm:pt modelId="{15FDE31C-5EE6-49F1-A325-1D42C05CE6C8}" type="pres">
      <dgm:prSet presAssocID="{0E4D5C48-DB30-4C2B-A469-03F641FA0A76}" presName="centerShape" presStyleLbl="node0" presStyleIdx="0" presStyleCnt="1"/>
      <dgm:spPr/>
    </dgm:pt>
    <dgm:pt modelId="{5337DE70-CF45-4043-8E4A-C5D94B4A6FCB}" type="pres">
      <dgm:prSet presAssocID="{62CB5230-FA02-4D79-AF22-169A6B4787D0}" presName="parTrans" presStyleLbl="bgSibTrans2D1" presStyleIdx="0" presStyleCnt="5" custAng="61603"/>
      <dgm:spPr/>
    </dgm:pt>
    <dgm:pt modelId="{B6FAD9A7-6921-4F63-AD14-1149BF66CF0A}" type="pres">
      <dgm:prSet presAssocID="{EA6C5C6D-4D43-4426-B012-3E8F8BF8FBA7}" presName="node" presStyleLbl="node1" presStyleIdx="0" presStyleCnt="5" custRadScaleRad="100023" custRadScaleInc="-2852">
        <dgm:presLayoutVars>
          <dgm:bulletEnabled val="1"/>
        </dgm:presLayoutVars>
      </dgm:prSet>
      <dgm:spPr/>
    </dgm:pt>
    <dgm:pt modelId="{4E226FBD-08DA-4A5F-9B96-BFCBC248151B}" type="pres">
      <dgm:prSet presAssocID="{A6DFD003-6F62-456E-9E4E-863313352E8A}" presName="parTrans" presStyleLbl="bgSibTrans2D1" presStyleIdx="1" presStyleCnt="5"/>
      <dgm:spPr/>
    </dgm:pt>
    <dgm:pt modelId="{ECE906FC-66CC-4FFE-A373-18E00BE808A6}" type="pres">
      <dgm:prSet presAssocID="{839A4757-B9F7-4241-880C-1DE460967B27}" presName="node" presStyleLbl="node1" presStyleIdx="1" presStyleCnt="5" custRadScaleRad="120339" custRadScaleInc="-31128">
        <dgm:presLayoutVars>
          <dgm:bulletEnabled val="1"/>
        </dgm:presLayoutVars>
      </dgm:prSet>
      <dgm:spPr/>
    </dgm:pt>
    <dgm:pt modelId="{E2C8E9E6-0940-4A84-A53A-6399675A317E}" type="pres">
      <dgm:prSet presAssocID="{1AAF3340-3E03-4E93-B36C-7A272F0B6190}" presName="parTrans" presStyleLbl="bgSibTrans2D1" presStyleIdx="2" presStyleCnt="5" custLinFactNeighborX="-2268" custLinFactNeighborY="10914"/>
      <dgm:spPr/>
    </dgm:pt>
    <dgm:pt modelId="{194534BC-1F9A-4BAA-A6EE-B96CB25448E8}" type="pres">
      <dgm:prSet presAssocID="{95D9DD4F-3F1A-4511-A4DA-D1297F9B5029}" presName="node" presStyleLbl="node1" presStyleIdx="2" presStyleCnt="5" custRadScaleRad="89845" custRadScaleInc="-1305">
        <dgm:presLayoutVars>
          <dgm:bulletEnabled val="1"/>
        </dgm:presLayoutVars>
      </dgm:prSet>
      <dgm:spPr/>
    </dgm:pt>
    <dgm:pt modelId="{563FEFE1-EC65-4FCA-8972-BA80784CBCBA}" type="pres">
      <dgm:prSet presAssocID="{85975573-F1BB-4621-B655-90BC05914BC1}" presName="parTrans" presStyleLbl="bgSibTrans2D1" presStyleIdx="3" presStyleCnt="5"/>
      <dgm:spPr/>
    </dgm:pt>
    <dgm:pt modelId="{A2D9641A-ED2B-4A17-AE32-C0617E72F2DD}" type="pres">
      <dgm:prSet presAssocID="{D2C9ED17-8F8C-41CB-9003-59E907FCA767}" presName="node" presStyleLbl="node1" presStyleIdx="3" presStyleCnt="5" custScaleX="127705" custRadScaleRad="121654" custRadScaleInc="28254">
        <dgm:presLayoutVars>
          <dgm:bulletEnabled val="1"/>
        </dgm:presLayoutVars>
      </dgm:prSet>
      <dgm:spPr>
        <a:prstGeom prst="roundRect">
          <a:avLst>
            <a:gd name="adj" fmla="val 10000"/>
          </a:avLst>
        </a:prstGeom>
      </dgm:spPr>
    </dgm:pt>
    <dgm:pt modelId="{572B29B6-DA9B-415D-B040-6E40CE88C51E}" type="pres">
      <dgm:prSet presAssocID="{F5C44FD9-358F-4747-97B4-74288F6E0345}" presName="parTrans" presStyleLbl="bgSibTrans2D1" presStyleIdx="4" presStyleCnt="5" custScaleX="104513"/>
      <dgm:spPr/>
    </dgm:pt>
    <dgm:pt modelId="{49606C78-2D0F-4225-8765-BB1A7090A06F}" type="pres">
      <dgm:prSet presAssocID="{F06BE5AE-5DB6-40CD-9CF6-CEB459506323}" presName="node" presStyleLbl="node1" presStyleIdx="4" presStyleCnt="5" custScaleX="126150">
        <dgm:presLayoutVars>
          <dgm:bulletEnabled val="1"/>
        </dgm:presLayoutVars>
      </dgm:prSet>
      <dgm:spPr/>
    </dgm:pt>
  </dgm:ptLst>
  <dgm:cxnLst>
    <dgm:cxn modelId="{A5724123-D53D-4C42-A0B5-2C7DFADCE83A}" type="presOf" srcId="{95D9DD4F-3F1A-4511-A4DA-D1297F9B5029}" destId="{194534BC-1F9A-4BAA-A6EE-B96CB25448E8}" srcOrd="0" destOrd="0" presId="urn:microsoft.com/office/officeart/2005/8/layout/radial4"/>
    <dgm:cxn modelId="{A3AF782D-D411-4930-97A4-6D2C2433157A}" type="presOf" srcId="{A6DFD003-6F62-456E-9E4E-863313352E8A}" destId="{4E226FBD-08DA-4A5F-9B96-BFCBC248151B}" srcOrd="0" destOrd="0" presId="urn:microsoft.com/office/officeart/2005/8/layout/radial4"/>
    <dgm:cxn modelId="{58CE1F31-7D1B-4FD1-A751-BD9F9352AD04}" srcId="{0E4D5C48-DB30-4C2B-A469-03F641FA0A76}" destId="{839A4757-B9F7-4241-880C-1DE460967B27}" srcOrd="1" destOrd="0" parTransId="{A6DFD003-6F62-456E-9E4E-863313352E8A}" sibTransId="{D4E5D8E7-C21D-4EEE-8209-57C2FB3F4492}"/>
    <dgm:cxn modelId="{90FCE536-DEAD-4C06-9C27-4C162298A80B}" type="presOf" srcId="{85975573-F1BB-4621-B655-90BC05914BC1}" destId="{563FEFE1-EC65-4FCA-8972-BA80784CBCBA}" srcOrd="0" destOrd="0" presId="urn:microsoft.com/office/officeart/2005/8/layout/radial4"/>
    <dgm:cxn modelId="{E0D87163-ED18-44F3-BDDD-85C5385C13A2}" srcId="{0E4D5C48-DB30-4C2B-A469-03F641FA0A76}" destId="{D2C9ED17-8F8C-41CB-9003-59E907FCA767}" srcOrd="3" destOrd="0" parTransId="{85975573-F1BB-4621-B655-90BC05914BC1}" sibTransId="{7431326F-F1EB-421F-9172-05D377A00CE1}"/>
    <dgm:cxn modelId="{0ED38363-C503-4729-9697-CF3F01A16218}" type="presOf" srcId="{7BAB4962-750E-4DFD-BB42-64CB76DB8290}" destId="{7542FF3F-1168-4B84-83CB-F92014DFB1DF}" srcOrd="0" destOrd="0" presId="urn:microsoft.com/office/officeart/2005/8/layout/radial4"/>
    <dgm:cxn modelId="{7967376D-1390-45A4-B8F4-332D5AA1191A}" type="presOf" srcId="{0E4D5C48-DB30-4C2B-A469-03F641FA0A76}" destId="{15FDE31C-5EE6-49F1-A325-1D42C05CE6C8}" srcOrd="0" destOrd="0" presId="urn:microsoft.com/office/officeart/2005/8/layout/radial4"/>
    <dgm:cxn modelId="{7667674D-9A0C-4C14-9D38-190B65B46E1B}" type="presOf" srcId="{F5C44FD9-358F-4747-97B4-74288F6E0345}" destId="{572B29B6-DA9B-415D-B040-6E40CE88C51E}" srcOrd="0" destOrd="0" presId="urn:microsoft.com/office/officeart/2005/8/layout/radial4"/>
    <dgm:cxn modelId="{BDE83881-B3F8-485A-9C17-3A8BF9DAB86A}" type="presOf" srcId="{839A4757-B9F7-4241-880C-1DE460967B27}" destId="{ECE906FC-66CC-4FFE-A373-18E00BE808A6}" srcOrd="0" destOrd="0" presId="urn:microsoft.com/office/officeart/2005/8/layout/radial4"/>
    <dgm:cxn modelId="{475A8D83-4978-4E45-BCDE-24A2969B2033}" type="presOf" srcId="{62CB5230-FA02-4D79-AF22-169A6B4787D0}" destId="{5337DE70-CF45-4043-8E4A-C5D94B4A6FCB}" srcOrd="0" destOrd="0" presId="urn:microsoft.com/office/officeart/2005/8/layout/radial4"/>
    <dgm:cxn modelId="{374A4399-E869-4469-A51F-3B950E731460}" type="presOf" srcId="{F06BE5AE-5DB6-40CD-9CF6-CEB459506323}" destId="{49606C78-2D0F-4225-8765-BB1A7090A06F}" srcOrd="0" destOrd="0" presId="urn:microsoft.com/office/officeart/2005/8/layout/radial4"/>
    <dgm:cxn modelId="{51A1C89A-6146-4E6C-90B0-584178D725D8}" type="presOf" srcId="{D2C9ED17-8F8C-41CB-9003-59E907FCA767}" destId="{A2D9641A-ED2B-4A17-AE32-C0617E72F2DD}" srcOrd="0" destOrd="0" presId="urn:microsoft.com/office/officeart/2005/8/layout/radial4"/>
    <dgm:cxn modelId="{F7D7209F-2817-463B-841B-598034AB3842}" type="presOf" srcId="{1AAF3340-3E03-4E93-B36C-7A272F0B6190}" destId="{E2C8E9E6-0940-4A84-A53A-6399675A317E}" srcOrd="0" destOrd="0" presId="urn:microsoft.com/office/officeart/2005/8/layout/radial4"/>
    <dgm:cxn modelId="{CD77AAA1-3D50-423C-B58F-5A186E2F89DA}" type="presOf" srcId="{EA6C5C6D-4D43-4426-B012-3E8F8BF8FBA7}" destId="{B6FAD9A7-6921-4F63-AD14-1149BF66CF0A}" srcOrd="0" destOrd="0" presId="urn:microsoft.com/office/officeart/2005/8/layout/radial4"/>
    <dgm:cxn modelId="{FDBBB6A2-504E-4582-B49D-A6E7179342BB}" srcId="{0E4D5C48-DB30-4C2B-A469-03F641FA0A76}" destId="{EA6C5C6D-4D43-4426-B012-3E8F8BF8FBA7}" srcOrd="0" destOrd="0" parTransId="{62CB5230-FA02-4D79-AF22-169A6B4787D0}" sibTransId="{BA531ACD-CC14-4504-B20E-F363C9F6459A}"/>
    <dgm:cxn modelId="{E131EDC0-727C-43B4-B5B9-B758760DA641}" srcId="{7BAB4962-750E-4DFD-BB42-64CB76DB8290}" destId="{C3A4BAAD-BDF0-4E71-8B51-19728F151D3F}" srcOrd="3" destOrd="0" parTransId="{59235AB3-4532-4C25-977A-1D4DF2CC89FE}" sibTransId="{63459EEB-AFB8-4118-8F46-92987AB4E4E8}"/>
    <dgm:cxn modelId="{A2E3FCC6-3EBB-4982-8E44-79C9E79F2FF1}" srcId="{7BAB4962-750E-4DFD-BB42-64CB76DB8290}" destId="{82D5C92C-D908-479E-9CCB-AC4FD0F6BF89}" srcOrd="1" destOrd="0" parTransId="{F39B8003-5A0A-4C87-B702-FFA227724E59}" sibTransId="{F71FCD9E-568F-4D05-995E-3B0759D2A6F8}"/>
    <dgm:cxn modelId="{7BDE22DE-0912-49BD-879E-A380D5608787}" srcId="{7BAB4962-750E-4DFD-BB42-64CB76DB8290}" destId="{5518BF61-4754-43DE-A5BC-EF98B105C924}" srcOrd="2" destOrd="0" parTransId="{5ECD528A-F85B-4174-AA82-9BBB69CFCD67}" sibTransId="{368DC787-96C6-49AB-9700-F68466EBEA8C}"/>
    <dgm:cxn modelId="{45A9D9E2-7829-4C88-A1EE-0444C84906BA}" srcId="{7BAB4962-750E-4DFD-BB42-64CB76DB8290}" destId="{57EB4857-6C2B-4DE4-9C64-792C91EBEF48}" srcOrd="4" destOrd="0" parTransId="{58D02BDE-61F8-4199-AA7F-6AE14B5BE37D}" sibTransId="{899BB2FE-1845-4DC0-8CD4-C29E4579FB91}"/>
    <dgm:cxn modelId="{63353CE5-48D8-4BF4-ADFF-529E23336F32}" srcId="{0E4D5C48-DB30-4C2B-A469-03F641FA0A76}" destId="{95D9DD4F-3F1A-4511-A4DA-D1297F9B5029}" srcOrd="2" destOrd="0" parTransId="{1AAF3340-3E03-4E93-B36C-7A272F0B6190}" sibTransId="{5F68D093-C785-4A08-9910-91D7A12572FE}"/>
    <dgm:cxn modelId="{2C4024F9-9DA4-44BA-BC26-6BE80BF09ED7}" srcId="{0E4D5C48-DB30-4C2B-A469-03F641FA0A76}" destId="{F06BE5AE-5DB6-40CD-9CF6-CEB459506323}" srcOrd="4" destOrd="0" parTransId="{F5C44FD9-358F-4747-97B4-74288F6E0345}" sibTransId="{1FBD5C8B-41E1-4703-B2E5-6C3D0D404333}"/>
    <dgm:cxn modelId="{29A928FD-4475-455B-A89E-ADB1F257CD8F}" srcId="{7BAB4962-750E-4DFD-BB42-64CB76DB8290}" destId="{0E4D5C48-DB30-4C2B-A469-03F641FA0A76}" srcOrd="0" destOrd="0" parTransId="{FCC73BB9-B6C4-4271-B691-1F1AD0D77EDC}" sibTransId="{9EB68D8C-E562-4E37-BCAF-167703E0F09C}"/>
    <dgm:cxn modelId="{C9FB9C5E-82C1-413F-ACE3-19723412BBB9}" type="presParOf" srcId="{7542FF3F-1168-4B84-83CB-F92014DFB1DF}" destId="{15FDE31C-5EE6-49F1-A325-1D42C05CE6C8}" srcOrd="0" destOrd="0" presId="urn:microsoft.com/office/officeart/2005/8/layout/radial4"/>
    <dgm:cxn modelId="{D7F6330B-23E8-4776-A80A-88B4609E9657}" type="presParOf" srcId="{7542FF3F-1168-4B84-83CB-F92014DFB1DF}" destId="{5337DE70-CF45-4043-8E4A-C5D94B4A6FCB}" srcOrd="1" destOrd="0" presId="urn:microsoft.com/office/officeart/2005/8/layout/radial4"/>
    <dgm:cxn modelId="{A2CA94F1-52F2-4489-A177-E78371F62E6A}" type="presParOf" srcId="{7542FF3F-1168-4B84-83CB-F92014DFB1DF}" destId="{B6FAD9A7-6921-4F63-AD14-1149BF66CF0A}" srcOrd="2" destOrd="0" presId="urn:microsoft.com/office/officeart/2005/8/layout/radial4"/>
    <dgm:cxn modelId="{0D433D84-73C4-448C-87C3-C12DFC74D49E}" type="presParOf" srcId="{7542FF3F-1168-4B84-83CB-F92014DFB1DF}" destId="{4E226FBD-08DA-4A5F-9B96-BFCBC248151B}" srcOrd="3" destOrd="0" presId="urn:microsoft.com/office/officeart/2005/8/layout/radial4"/>
    <dgm:cxn modelId="{CE98C44E-BA48-485E-915B-C8A8FECC1C14}" type="presParOf" srcId="{7542FF3F-1168-4B84-83CB-F92014DFB1DF}" destId="{ECE906FC-66CC-4FFE-A373-18E00BE808A6}" srcOrd="4" destOrd="0" presId="urn:microsoft.com/office/officeart/2005/8/layout/radial4"/>
    <dgm:cxn modelId="{C5DEA67E-9DAD-4A54-B859-ECFA7CE5B2D7}" type="presParOf" srcId="{7542FF3F-1168-4B84-83CB-F92014DFB1DF}" destId="{E2C8E9E6-0940-4A84-A53A-6399675A317E}" srcOrd="5" destOrd="0" presId="urn:microsoft.com/office/officeart/2005/8/layout/radial4"/>
    <dgm:cxn modelId="{6162EF1A-E25F-4522-8832-809923469544}" type="presParOf" srcId="{7542FF3F-1168-4B84-83CB-F92014DFB1DF}" destId="{194534BC-1F9A-4BAA-A6EE-B96CB25448E8}" srcOrd="6" destOrd="0" presId="urn:microsoft.com/office/officeart/2005/8/layout/radial4"/>
    <dgm:cxn modelId="{A0D244CB-F619-4F79-952C-23EABEE0E5D9}" type="presParOf" srcId="{7542FF3F-1168-4B84-83CB-F92014DFB1DF}" destId="{563FEFE1-EC65-4FCA-8972-BA80784CBCBA}" srcOrd="7" destOrd="0" presId="urn:microsoft.com/office/officeart/2005/8/layout/radial4"/>
    <dgm:cxn modelId="{568B79D2-5CBC-4B1A-A889-18370AB740C3}" type="presParOf" srcId="{7542FF3F-1168-4B84-83CB-F92014DFB1DF}" destId="{A2D9641A-ED2B-4A17-AE32-C0617E72F2DD}" srcOrd="8" destOrd="0" presId="urn:microsoft.com/office/officeart/2005/8/layout/radial4"/>
    <dgm:cxn modelId="{EA7C468B-01EC-483F-A3B5-28072F52929A}" type="presParOf" srcId="{7542FF3F-1168-4B84-83CB-F92014DFB1DF}" destId="{572B29B6-DA9B-415D-B040-6E40CE88C51E}" srcOrd="9" destOrd="0" presId="urn:microsoft.com/office/officeart/2005/8/layout/radial4"/>
    <dgm:cxn modelId="{7216FE9F-7AB9-4AB8-9702-AF04F1B8E978}" type="presParOf" srcId="{7542FF3F-1168-4B84-83CB-F92014DFB1DF}" destId="{49606C78-2D0F-4225-8765-BB1A7090A06F}" srcOrd="10"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7579B7E-FFBE-4FAB-A584-309A86384DB5}" type="doc">
      <dgm:prSet loTypeId="urn:microsoft.com/office/officeart/2008/layout/HexagonCluster" loCatId="relationship" qsTypeId="urn:microsoft.com/office/officeart/2005/8/quickstyle/simple1" qsCatId="simple" csTypeId="urn:microsoft.com/office/officeart/2005/8/colors/colorful1" csCatId="colorful" phldr="1"/>
      <dgm:spPr/>
      <dgm:t>
        <a:bodyPr/>
        <a:lstStyle/>
        <a:p>
          <a:endParaRPr lang="fr-BE"/>
        </a:p>
      </dgm:t>
    </dgm:pt>
    <dgm:pt modelId="{A8D2B7F9-3574-4075-8B99-F2D1E9AAC23C}">
      <dgm:prSet phldrT="[Texte]"/>
      <dgm:spPr>
        <a:xfrm>
          <a:off x="1610946" y="1995044"/>
          <a:ext cx="1398361" cy="1200737"/>
        </a:xfrm>
        <a:prstGeom prst="hexagon">
          <a:avLst>
            <a:gd name="adj" fmla="val 25000"/>
            <a:gd name="vf" fmla="val 115470"/>
          </a:avLst>
        </a:prstGeom>
        <a:solidFill>
          <a:srgbClr val="C0504D">
            <a:hueOff val="0"/>
            <a:satOff val="0"/>
            <a:lumOff val="0"/>
            <a:alphaOff val="0"/>
          </a:srgbClr>
        </a:solidFill>
        <a:ln w="25400" cap="flat" cmpd="sng" algn="ctr">
          <a:solidFill>
            <a:srgbClr val="C0504D">
              <a:hueOff val="0"/>
              <a:satOff val="0"/>
              <a:lumOff val="0"/>
              <a:alphaOff val="0"/>
            </a:srgbClr>
          </a:solidFill>
          <a:prstDash val="solid"/>
        </a:ln>
        <a:effectLst/>
      </dgm:spPr>
      <dgm:t>
        <a:bodyPr/>
        <a:lstStyle/>
        <a:p>
          <a:r>
            <a:rPr lang="fr-BE" dirty="0">
              <a:solidFill>
                <a:sysClr val="window" lastClr="FFFFFF"/>
              </a:solidFill>
              <a:latin typeface="Calibri"/>
              <a:ea typeface="+mn-ea"/>
              <a:cs typeface="+mn-cs"/>
            </a:rPr>
            <a:t>Diagnostic</a:t>
          </a:r>
        </a:p>
      </dgm:t>
    </dgm:pt>
    <dgm:pt modelId="{45429B55-6568-498C-A043-845C59F72919}" type="parTrans" cxnId="{AF4FFEE4-B5C7-4EAD-B470-75737E86714C}">
      <dgm:prSet/>
      <dgm:spPr/>
      <dgm:t>
        <a:bodyPr/>
        <a:lstStyle/>
        <a:p>
          <a:endParaRPr lang="fr-BE"/>
        </a:p>
      </dgm:t>
    </dgm:pt>
    <dgm:pt modelId="{0422C05E-ED68-49F0-AD75-A638A5CBC5D1}" type="sibTrans" cxnId="{AF4FFEE4-B5C7-4EAD-B470-75737E86714C}">
      <dgm:prSet/>
      <dgm:spPr>
        <a:xfrm>
          <a:off x="407583" y="1331085"/>
          <a:ext cx="1398361" cy="1200737"/>
        </a:xfrm>
        <a:prstGeom prst="hexagon">
          <a:avLst>
            <a:gd name="adj" fmla="val 25000"/>
            <a:gd name="vf" fmla="val 11547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26000" b="-26000"/>
          </a:stretch>
        </a:blipFill>
        <a:ln w="25400" cap="flat" cmpd="sng" algn="ctr">
          <a:solidFill>
            <a:srgbClr val="C0504D">
              <a:hueOff val="0"/>
              <a:satOff val="0"/>
              <a:lumOff val="0"/>
              <a:alphaOff val="0"/>
            </a:srgbClr>
          </a:solidFill>
          <a:prstDash val="solid"/>
        </a:ln>
        <a:effectLst/>
      </dgm:spPr>
      <dgm:t>
        <a:bodyPr/>
        <a:lstStyle/>
        <a:p>
          <a:endParaRPr lang="fr-BE"/>
        </a:p>
      </dgm:t>
    </dgm:pt>
    <dgm:pt modelId="{78FE8B6F-26C4-491B-8D45-731DFB178BE0}">
      <dgm:prSet phldrT="[Texte]"/>
      <dgm:spPr>
        <a:xfrm>
          <a:off x="2814308" y="1327464"/>
          <a:ext cx="1398361" cy="1200737"/>
        </a:xfrm>
        <a:prstGeom prst="hexagon">
          <a:avLst>
            <a:gd name="adj" fmla="val 25000"/>
            <a:gd name="vf" fmla="val 115470"/>
          </a:avLst>
        </a:prstGeom>
        <a:solidFill>
          <a:srgbClr val="9BBB59">
            <a:hueOff val="0"/>
            <a:satOff val="0"/>
            <a:lumOff val="0"/>
            <a:alphaOff val="0"/>
          </a:srgbClr>
        </a:solidFill>
        <a:ln w="25400" cap="flat" cmpd="sng" algn="ctr">
          <a:solidFill>
            <a:srgbClr val="9BBB59">
              <a:hueOff val="0"/>
              <a:satOff val="0"/>
              <a:lumOff val="0"/>
              <a:alphaOff val="0"/>
            </a:srgbClr>
          </a:solidFill>
          <a:prstDash val="solid"/>
        </a:ln>
        <a:effectLst/>
      </dgm:spPr>
      <dgm:t>
        <a:bodyPr/>
        <a:lstStyle/>
        <a:p>
          <a:r>
            <a:rPr lang="fr-BE" dirty="0">
              <a:solidFill>
                <a:sysClr val="window" lastClr="FFFFFF"/>
              </a:solidFill>
              <a:latin typeface="Calibri"/>
              <a:ea typeface="+mn-ea"/>
              <a:cs typeface="+mn-cs"/>
            </a:rPr>
            <a:t>Prospection</a:t>
          </a:r>
        </a:p>
      </dgm:t>
    </dgm:pt>
    <dgm:pt modelId="{1087C2C6-CD95-4F82-8254-24E0FEDDC6D2}" type="parTrans" cxnId="{1AA134B3-8910-4127-B637-25ED93D474EA}">
      <dgm:prSet/>
      <dgm:spPr/>
      <dgm:t>
        <a:bodyPr/>
        <a:lstStyle/>
        <a:p>
          <a:endParaRPr lang="fr-BE"/>
        </a:p>
      </dgm:t>
    </dgm:pt>
    <dgm:pt modelId="{DD6C306C-9ABF-4A43-9A44-16B6B4A1D87F}" type="sibTrans" cxnId="{1AA134B3-8910-4127-B637-25ED93D474EA}">
      <dgm:prSet/>
      <dgm:spPr>
        <a:xfrm>
          <a:off x="4016929" y="1992328"/>
          <a:ext cx="1398361" cy="1200737"/>
        </a:xfrm>
        <a:prstGeom prst="hexagon">
          <a:avLst>
            <a:gd name="adj" fmla="val 25000"/>
            <a:gd name="vf" fmla="val 11547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26000" r="-26000"/>
          </a:stretch>
        </a:blipFill>
        <a:ln w="25400" cap="flat" cmpd="sng" algn="ctr">
          <a:solidFill>
            <a:srgbClr val="9BBB59">
              <a:hueOff val="0"/>
              <a:satOff val="0"/>
              <a:lumOff val="0"/>
              <a:alphaOff val="0"/>
            </a:srgbClr>
          </a:solidFill>
          <a:prstDash val="solid"/>
        </a:ln>
        <a:effectLst/>
      </dgm:spPr>
      <dgm:t>
        <a:bodyPr/>
        <a:lstStyle/>
        <a:p>
          <a:endParaRPr lang="fr-BE"/>
        </a:p>
      </dgm:t>
    </dgm:pt>
    <dgm:pt modelId="{C50101AB-CFBE-44AA-B802-997EBDB49948}">
      <dgm:prSet phldrT="[Texte]"/>
      <dgm:spPr>
        <a:xfrm>
          <a:off x="1610946" y="667579"/>
          <a:ext cx="1398361" cy="1200737"/>
        </a:xfrm>
        <a:prstGeom prst="hexagon">
          <a:avLst>
            <a:gd name="adj" fmla="val 25000"/>
            <a:gd name="vf" fmla="val 115470"/>
          </a:avLst>
        </a:prstGeom>
        <a:solidFill>
          <a:srgbClr val="8064A2">
            <a:hueOff val="0"/>
            <a:satOff val="0"/>
            <a:lumOff val="0"/>
            <a:alphaOff val="0"/>
          </a:srgbClr>
        </a:solidFill>
        <a:ln w="25400" cap="flat" cmpd="sng" algn="ctr">
          <a:solidFill>
            <a:srgbClr val="8064A2">
              <a:hueOff val="0"/>
              <a:satOff val="0"/>
              <a:lumOff val="0"/>
              <a:alphaOff val="0"/>
            </a:srgbClr>
          </a:solidFill>
          <a:prstDash val="solid"/>
        </a:ln>
        <a:effectLst/>
      </dgm:spPr>
      <dgm:t>
        <a:bodyPr/>
        <a:lstStyle/>
        <a:p>
          <a:r>
            <a:rPr lang="fr-BE" dirty="0">
              <a:solidFill>
                <a:sysClr val="window" lastClr="FFFFFF"/>
              </a:solidFill>
              <a:latin typeface="Calibri"/>
              <a:ea typeface="+mn-ea"/>
              <a:cs typeface="+mn-cs"/>
            </a:rPr>
            <a:t>Priorisation</a:t>
          </a:r>
        </a:p>
      </dgm:t>
    </dgm:pt>
    <dgm:pt modelId="{32742FB2-C28E-49EA-94B2-B68C9C174262}" type="parTrans" cxnId="{65B00D23-7183-4852-BE67-5EB0781AD540}">
      <dgm:prSet/>
      <dgm:spPr/>
      <dgm:t>
        <a:bodyPr/>
        <a:lstStyle/>
        <a:p>
          <a:endParaRPr lang="fr-BE"/>
        </a:p>
      </dgm:t>
    </dgm:pt>
    <dgm:pt modelId="{A5852645-7713-479A-9B72-47CD65EB54A1}" type="sibTrans" cxnId="{65B00D23-7183-4852-BE67-5EB0781AD540}">
      <dgm:prSet/>
      <dgm:spPr>
        <a:xfrm>
          <a:off x="2814308" y="0"/>
          <a:ext cx="1398361" cy="1200737"/>
        </a:xfrm>
        <a:prstGeom prst="hexagon">
          <a:avLst>
            <a:gd name="adj" fmla="val 25000"/>
            <a:gd name="vf" fmla="val 11547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26000" b="-26000"/>
          </a:stretch>
        </a:blipFill>
        <a:ln w="25400" cap="flat" cmpd="sng" algn="ctr">
          <a:solidFill>
            <a:srgbClr val="8064A2">
              <a:hueOff val="0"/>
              <a:satOff val="0"/>
              <a:lumOff val="0"/>
              <a:alphaOff val="0"/>
            </a:srgbClr>
          </a:solidFill>
          <a:prstDash val="solid"/>
        </a:ln>
        <a:effectLst/>
      </dgm:spPr>
      <dgm:t>
        <a:bodyPr/>
        <a:lstStyle/>
        <a:p>
          <a:endParaRPr lang="fr-BE"/>
        </a:p>
      </dgm:t>
    </dgm:pt>
    <dgm:pt modelId="{CB85E8DD-E5D5-48E2-A790-90B202EC8770}">
      <dgm:prSet phldrT="[Texte]"/>
      <dgm:spPr>
        <a:xfrm>
          <a:off x="4016929" y="664863"/>
          <a:ext cx="1398361" cy="1200737"/>
        </a:xfrm>
        <a:prstGeom prst="hexagon">
          <a:avLst>
            <a:gd name="adj" fmla="val 25000"/>
            <a:gd name="vf" fmla="val 115470"/>
          </a:avLst>
        </a:prstGeom>
        <a:solidFill>
          <a:srgbClr val="4BACC6">
            <a:hueOff val="0"/>
            <a:satOff val="0"/>
            <a:lumOff val="0"/>
            <a:alphaOff val="0"/>
          </a:srgbClr>
        </a:solidFill>
        <a:ln w="25400" cap="flat" cmpd="sng" algn="ctr">
          <a:solidFill>
            <a:srgbClr val="4BACC6">
              <a:hueOff val="0"/>
              <a:satOff val="0"/>
              <a:lumOff val="0"/>
              <a:alphaOff val="0"/>
            </a:srgbClr>
          </a:solidFill>
          <a:prstDash val="solid"/>
        </a:ln>
        <a:effectLst/>
      </dgm:spPr>
      <dgm:t>
        <a:bodyPr/>
        <a:lstStyle/>
        <a:p>
          <a:r>
            <a:rPr lang="fr-BE" dirty="0">
              <a:solidFill>
                <a:sysClr val="window" lastClr="FFFFFF"/>
              </a:solidFill>
              <a:latin typeface="Calibri"/>
              <a:ea typeface="+mn-ea"/>
              <a:cs typeface="+mn-cs"/>
            </a:rPr>
            <a:t>Débat</a:t>
          </a:r>
        </a:p>
      </dgm:t>
    </dgm:pt>
    <dgm:pt modelId="{E28B3F24-7FB0-4FE6-94B3-5BA62784134F}" type="parTrans" cxnId="{85985D70-4101-4611-AAF5-AAD8C8EEED03}">
      <dgm:prSet/>
      <dgm:spPr/>
      <dgm:t>
        <a:bodyPr/>
        <a:lstStyle/>
        <a:p>
          <a:endParaRPr lang="fr-BE"/>
        </a:p>
      </dgm:t>
    </dgm:pt>
    <dgm:pt modelId="{8053B72A-4D1C-4C54-B886-4046C710437D}" type="sibTrans" cxnId="{85985D70-4101-4611-AAF5-AAD8C8EEED03}">
      <dgm:prSet/>
      <dgm:spPr>
        <a:xfrm>
          <a:off x="5220291" y="1340137"/>
          <a:ext cx="1398361" cy="1200737"/>
        </a:xfrm>
        <a:prstGeom prst="hexagon">
          <a:avLst>
            <a:gd name="adj" fmla="val 25000"/>
            <a:gd name="vf" fmla="val 115470"/>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t="-25000" b="-25000"/>
          </a:stretch>
        </a:blipFill>
        <a:ln w="25400" cap="flat" cmpd="sng" algn="ctr">
          <a:solidFill>
            <a:srgbClr val="4BACC6">
              <a:hueOff val="0"/>
              <a:satOff val="0"/>
              <a:lumOff val="0"/>
              <a:alphaOff val="0"/>
            </a:srgbClr>
          </a:solidFill>
          <a:prstDash val="solid"/>
        </a:ln>
        <a:effectLst/>
      </dgm:spPr>
      <dgm:t>
        <a:bodyPr/>
        <a:lstStyle/>
        <a:p>
          <a:endParaRPr lang="fr-BE"/>
        </a:p>
      </dgm:t>
    </dgm:pt>
    <dgm:pt modelId="{CA47C31F-61D0-4B8B-AA6D-A6C0DEE0DD39}">
      <dgm:prSet phldrT="[Texte]"/>
      <dgm:spPr>
        <a:xfrm>
          <a:off x="5220291" y="12672"/>
          <a:ext cx="1398361" cy="1200737"/>
        </a:xfrm>
        <a:prstGeom prst="hexagon">
          <a:avLst>
            <a:gd name="adj" fmla="val 25000"/>
            <a:gd name="vf" fmla="val 115470"/>
          </a:avLst>
        </a:prstGeom>
        <a:solidFill>
          <a:srgbClr val="F79646">
            <a:hueOff val="0"/>
            <a:satOff val="0"/>
            <a:lumOff val="0"/>
            <a:alphaOff val="0"/>
          </a:srgbClr>
        </a:solidFill>
        <a:ln w="25400" cap="flat" cmpd="sng" algn="ctr">
          <a:solidFill>
            <a:srgbClr val="F79646">
              <a:hueOff val="0"/>
              <a:satOff val="0"/>
              <a:lumOff val="0"/>
              <a:alphaOff val="0"/>
            </a:srgbClr>
          </a:solidFill>
          <a:prstDash val="solid"/>
        </a:ln>
        <a:effectLst/>
      </dgm:spPr>
      <dgm:t>
        <a:bodyPr/>
        <a:lstStyle/>
        <a:p>
          <a:r>
            <a:rPr lang="fr-BE" dirty="0">
              <a:solidFill>
                <a:sysClr val="window" lastClr="FFFFFF"/>
              </a:solidFill>
              <a:latin typeface="Calibri"/>
              <a:ea typeface="+mn-ea"/>
              <a:cs typeface="+mn-cs"/>
            </a:rPr>
            <a:t>Amélioration</a:t>
          </a:r>
        </a:p>
      </dgm:t>
    </dgm:pt>
    <dgm:pt modelId="{9BBC6AF0-D4FB-486E-ABB7-FDD8EC3E361C}" type="parTrans" cxnId="{150B5062-266A-4C2D-9953-18580214D063}">
      <dgm:prSet/>
      <dgm:spPr/>
      <dgm:t>
        <a:bodyPr/>
        <a:lstStyle/>
        <a:p>
          <a:endParaRPr lang="fr-BE"/>
        </a:p>
      </dgm:t>
    </dgm:pt>
    <dgm:pt modelId="{E6877412-F655-42B8-B7F3-357D6DCAE1C4}" type="sibTrans" cxnId="{150B5062-266A-4C2D-9953-18580214D063}">
      <dgm:prSet/>
      <dgm:spPr>
        <a:xfrm>
          <a:off x="6423654" y="682515"/>
          <a:ext cx="1398361" cy="1200737"/>
        </a:xfrm>
        <a:prstGeom prst="hexagon">
          <a:avLst>
            <a:gd name="adj" fmla="val 25000"/>
            <a:gd name="vf" fmla="val 115470"/>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15000" r="-15000"/>
          </a:stretch>
        </a:blipFill>
        <a:ln w="25400" cap="flat" cmpd="sng" algn="ctr">
          <a:solidFill>
            <a:srgbClr val="F79646">
              <a:hueOff val="0"/>
              <a:satOff val="0"/>
              <a:lumOff val="0"/>
              <a:alphaOff val="0"/>
            </a:srgbClr>
          </a:solidFill>
          <a:prstDash val="solid"/>
        </a:ln>
        <a:effectLst/>
      </dgm:spPr>
      <dgm:t>
        <a:bodyPr/>
        <a:lstStyle/>
        <a:p>
          <a:endParaRPr lang="fr-BE"/>
        </a:p>
      </dgm:t>
    </dgm:pt>
    <dgm:pt modelId="{05CA0126-C306-4914-BE7A-D8D372F3EA15}">
      <dgm:prSet phldrT="[Texte]"/>
      <dgm:spPr>
        <a:xfrm>
          <a:off x="6423654" y="2007717"/>
          <a:ext cx="1398361" cy="1200737"/>
        </a:xfrm>
        <a:prstGeom prst="hexagon">
          <a:avLst>
            <a:gd name="adj" fmla="val 25000"/>
            <a:gd name="vf" fmla="val 115470"/>
          </a:avLst>
        </a:prstGeom>
        <a:solidFill>
          <a:srgbClr val="C0504D">
            <a:hueOff val="0"/>
            <a:satOff val="0"/>
            <a:lumOff val="0"/>
            <a:alphaOff val="0"/>
          </a:srgbClr>
        </a:solidFill>
        <a:ln w="25400" cap="flat" cmpd="sng" algn="ctr">
          <a:solidFill>
            <a:srgbClr val="C0504D">
              <a:hueOff val="0"/>
              <a:satOff val="0"/>
              <a:lumOff val="0"/>
              <a:alphaOff val="0"/>
            </a:srgbClr>
          </a:solidFill>
          <a:prstDash val="solid"/>
        </a:ln>
        <a:effectLst/>
      </dgm:spPr>
      <dgm:t>
        <a:bodyPr/>
        <a:lstStyle/>
        <a:p>
          <a:r>
            <a:rPr lang="fr-BE" dirty="0">
              <a:solidFill>
                <a:sysClr val="window" lastClr="FFFFFF"/>
              </a:solidFill>
              <a:latin typeface="Calibri"/>
              <a:ea typeface="+mn-ea"/>
              <a:cs typeface="+mn-cs"/>
            </a:rPr>
            <a:t>Gestion </a:t>
          </a:r>
        </a:p>
      </dgm:t>
    </dgm:pt>
    <dgm:pt modelId="{0354AB64-2715-4144-8ACC-E7737833A1F1}" type="parTrans" cxnId="{38B1B9EF-D532-4917-BF4F-32504693A14E}">
      <dgm:prSet/>
      <dgm:spPr/>
      <dgm:t>
        <a:bodyPr/>
        <a:lstStyle/>
        <a:p>
          <a:endParaRPr lang="fr-BE"/>
        </a:p>
      </dgm:t>
    </dgm:pt>
    <dgm:pt modelId="{C8F55281-3073-49DE-A9C4-F61A02793A3C}" type="sibTrans" cxnId="{38B1B9EF-D532-4917-BF4F-32504693A14E}">
      <dgm:prSet/>
      <dgm:spPr>
        <a:xfrm>
          <a:off x="5220291" y="2665339"/>
          <a:ext cx="1398361" cy="1200737"/>
        </a:xfrm>
        <a:prstGeom prst="hexagon">
          <a:avLst>
            <a:gd name="adj" fmla="val 25000"/>
            <a:gd name="vf" fmla="val 115470"/>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l="-7000" r="-7000"/>
          </a:stretch>
        </a:blipFill>
        <a:ln w="25400" cap="flat" cmpd="sng" algn="ctr">
          <a:solidFill>
            <a:srgbClr val="C0504D">
              <a:hueOff val="0"/>
              <a:satOff val="0"/>
              <a:lumOff val="0"/>
              <a:alphaOff val="0"/>
            </a:srgbClr>
          </a:solidFill>
          <a:prstDash val="solid"/>
        </a:ln>
        <a:effectLst/>
      </dgm:spPr>
      <dgm:t>
        <a:bodyPr/>
        <a:lstStyle/>
        <a:p>
          <a:endParaRPr lang="fr-BE"/>
        </a:p>
      </dgm:t>
    </dgm:pt>
    <dgm:pt modelId="{64DACE6F-2B88-4392-A003-B7441CDEBD5A}">
      <dgm:prSet phldrT="[Texte]"/>
      <dgm:spPr>
        <a:xfrm>
          <a:off x="2812825" y="2657645"/>
          <a:ext cx="1398361" cy="1200737"/>
        </a:xfrm>
        <a:prstGeom prst="hexagon">
          <a:avLst>
            <a:gd name="adj" fmla="val 25000"/>
            <a:gd name="vf" fmla="val 115470"/>
          </a:avLst>
        </a:prstGeom>
        <a:solidFill>
          <a:srgbClr val="9BBB59">
            <a:hueOff val="0"/>
            <a:satOff val="0"/>
            <a:lumOff val="0"/>
            <a:alphaOff val="0"/>
          </a:srgbClr>
        </a:solidFill>
        <a:ln w="25400" cap="flat" cmpd="sng" algn="ctr">
          <a:solidFill>
            <a:srgbClr val="9BBB59">
              <a:hueOff val="0"/>
              <a:satOff val="0"/>
              <a:lumOff val="0"/>
              <a:alphaOff val="0"/>
            </a:srgbClr>
          </a:solidFill>
          <a:prstDash val="solid"/>
        </a:ln>
        <a:effectLst/>
      </dgm:spPr>
      <dgm:t>
        <a:bodyPr/>
        <a:lstStyle/>
        <a:p>
          <a:r>
            <a:rPr lang="fr-BE" dirty="0">
              <a:solidFill>
                <a:sysClr val="window" lastClr="FFFFFF"/>
              </a:solidFill>
              <a:latin typeface="Calibri"/>
              <a:ea typeface="+mn-ea"/>
              <a:cs typeface="+mn-cs"/>
            </a:rPr>
            <a:t>Engagement</a:t>
          </a:r>
        </a:p>
      </dgm:t>
    </dgm:pt>
    <dgm:pt modelId="{F0BFF5D1-43A9-4C9A-8154-02E6F2FB2D2D}" type="parTrans" cxnId="{D9E9FF55-7C26-4B96-BEA8-81C53DEE969C}">
      <dgm:prSet/>
      <dgm:spPr/>
      <dgm:t>
        <a:bodyPr/>
        <a:lstStyle/>
        <a:p>
          <a:endParaRPr lang="fr-BE"/>
        </a:p>
      </dgm:t>
    </dgm:pt>
    <dgm:pt modelId="{1D92785C-59CE-4E4A-9BA7-31312DF284C5}" type="sibTrans" cxnId="{D9E9FF55-7C26-4B96-BEA8-81C53DEE969C}">
      <dgm:prSet/>
      <dgm:spPr>
        <a:xfrm>
          <a:off x="1610204" y="3325225"/>
          <a:ext cx="1398361" cy="1200737"/>
        </a:xfrm>
        <a:prstGeom prst="hexagon">
          <a:avLst>
            <a:gd name="adj" fmla="val 25000"/>
            <a:gd name="vf" fmla="val 115470"/>
          </a:avLst>
        </a:prstGeom>
        <a:blipFill>
          <a:blip xmlns:r="http://schemas.openxmlformats.org/officeDocument/2006/relationships" r:embed="rId7" cstate="print">
            <a:extLst>
              <a:ext uri="{28A0092B-C50C-407E-A947-70E740481C1C}">
                <a14:useLocalDpi xmlns:a14="http://schemas.microsoft.com/office/drawing/2010/main" val="0"/>
              </a:ext>
            </a:extLst>
          </a:blip>
          <a:srcRect/>
          <a:stretch>
            <a:fillRect l="-26000" r="-26000"/>
          </a:stretch>
        </a:blipFill>
        <a:ln w="25400" cap="flat" cmpd="sng" algn="ctr">
          <a:solidFill>
            <a:srgbClr val="9BBB59">
              <a:hueOff val="0"/>
              <a:satOff val="0"/>
              <a:lumOff val="0"/>
              <a:alphaOff val="0"/>
            </a:srgbClr>
          </a:solidFill>
          <a:prstDash val="solid"/>
        </a:ln>
        <a:effectLst/>
      </dgm:spPr>
      <dgm:t>
        <a:bodyPr/>
        <a:lstStyle/>
        <a:p>
          <a:endParaRPr lang="fr-BE"/>
        </a:p>
      </dgm:t>
    </dgm:pt>
    <dgm:pt modelId="{4BB0B2FA-DB0D-45C6-A575-28FDD8D376E5}" type="pres">
      <dgm:prSet presAssocID="{97579B7E-FFBE-4FAB-A584-309A86384DB5}" presName="Name0" presStyleCnt="0">
        <dgm:presLayoutVars>
          <dgm:chMax val="21"/>
          <dgm:chPref val="21"/>
        </dgm:presLayoutVars>
      </dgm:prSet>
      <dgm:spPr/>
    </dgm:pt>
    <dgm:pt modelId="{EC1C16C5-CD09-4EC5-9CC9-2C48C086734C}" type="pres">
      <dgm:prSet presAssocID="{A8D2B7F9-3574-4075-8B99-F2D1E9AAC23C}" presName="text1" presStyleCnt="0"/>
      <dgm:spPr/>
    </dgm:pt>
    <dgm:pt modelId="{C09FAEB9-3523-4C93-99C5-DCD76C90DC3C}" type="pres">
      <dgm:prSet presAssocID="{A8D2B7F9-3574-4075-8B99-F2D1E9AAC23C}" presName="textRepeatNode" presStyleLbl="alignNode1" presStyleIdx="0" presStyleCnt="7">
        <dgm:presLayoutVars>
          <dgm:chMax val="0"/>
          <dgm:chPref val="0"/>
          <dgm:bulletEnabled val="1"/>
        </dgm:presLayoutVars>
      </dgm:prSet>
      <dgm:spPr/>
    </dgm:pt>
    <dgm:pt modelId="{4B3AF9E4-E4CE-430A-9778-630414E10E1C}" type="pres">
      <dgm:prSet presAssocID="{A8D2B7F9-3574-4075-8B99-F2D1E9AAC23C}" presName="textaccent1" presStyleCnt="0"/>
      <dgm:spPr/>
    </dgm:pt>
    <dgm:pt modelId="{2B2FCE4D-A141-4BBD-A6B9-0FB56E626C3A}" type="pres">
      <dgm:prSet presAssocID="{A8D2B7F9-3574-4075-8B99-F2D1E9AAC23C}" presName="accentRepeatNode" presStyleLbl="solidAlignAcc1" presStyleIdx="0" presStyleCnt="14"/>
      <dgm:spPr>
        <a:xfrm>
          <a:off x="1644311" y="2531823"/>
          <a:ext cx="163117" cy="140757"/>
        </a:xfrm>
        <a:prstGeom prst="hexagon">
          <a:avLst>
            <a:gd name="adj" fmla="val 25000"/>
            <a:gd name="vf" fmla="val 115470"/>
          </a:avLst>
        </a:prstGeom>
        <a:solidFill>
          <a:sysClr val="window" lastClr="FFFFFF">
            <a:hueOff val="0"/>
            <a:satOff val="0"/>
            <a:lumOff val="0"/>
            <a:alphaOff val="0"/>
          </a:sysClr>
        </a:solidFill>
        <a:ln w="25400" cap="flat" cmpd="sng" algn="ctr">
          <a:solidFill>
            <a:srgbClr val="C0504D">
              <a:hueOff val="0"/>
              <a:satOff val="0"/>
              <a:lumOff val="0"/>
              <a:alphaOff val="0"/>
            </a:srgbClr>
          </a:solidFill>
          <a:prstDash val="solid"/>
        </a:ln>
        <a:effectLst/>
      </dgm:spPr>
    </dgm:pt>
    <dgm:pt modelId="{70480251-D5EE-45DE-A67F-36D2BC7D3A56}" type="pres">
      <dgm:prSet presAssocID="{0422C05E-ED68-49F0-AD75-A638A5CBC5D1}" presName="image1" presStyleCnt="0"/>
      <dgm:spPr/>
    </dgm:pt>
    <dgm:pt modelId="{A51A0DA2-5FE8-421B-BF3B-EB58CABA3EC0}" type="pres">
      <dgm:prSet presAssocID="{0422C05E-ED68-49F0-AD75-A638A5CBC5D1}" presName="imageRepeatNode" presStyleLbl="alignAcc1" presStyleIdx="0" presStyleCnt="7"/>
      <dgm:spPr/>
    </dgm:pt>
    <dgm:pt modelId="{3FF787A1-47C3-4EFC-92C6-B4F0482E7493}" type="pres">
      <dgm:prSet presAssocID="{0422C05E-ED68-49F0-AD75-A638A5CBC5D1}" presName="imageaccent1" presStyleCnt="0"/>
      <dgm:spPr/>
    </dgm:pt>
    <dgm:pt modelId="{8AA542E7-1108-4DFA-83D2-B428C1FAD4A2}" type="pres">
      <dgm:prSet presAssocID="{0422C05E-ED68-49F0-AD75-A638A5CBC5D1}" presName="accentRepeatNode" presStyleLbl="solidAlignAcc1" presStyleIdx="1" presStyleCnt="14"/>
      <dgm:spPr>
        <a:xfrm>
          <a:off x="1365528" y="2372509"/>
          <a:ext cx="163117" cy="140757"/>
        </a:xfrm>
        <a:prstGeom prst="hexagon">
          <a:avLst>
            <a:gd name="adj" fmla="val 25000"/>
            <a:gd name="vf" fmla="val 115470"/>
          </a:avLst>
        </a:prstGeom>
        <a:solidFill>
          <a:sysClr val="window" lastClr="FFFFFF">
            <a:hueOff val="0"/>
            <a:satOff val="0"/>
            <a:lumOff val="0"/>
            <a:alphaOff val="0"/>
          </a:sysClr>
        </a:solidFill>
        <a:ln w="25400" cap="flat" cmpd="sng" algn="ctr">
          <a:solidFill>
            <a:srgbClr val="9BBB59">
              <a:hueOff val="0"/>
              <a:satOff val="0"/>
              <a:lumOff val="0"/>
              <a:alphaOff val="0"/>
            </a:srgbClr>
          </a:solidFill>
          <a:prstDash val="solid"/>
        </a:ln>
        <a:effectLst/>
      </dgm:spPr>
    </dgm:pt>
    <dgm:pt modelId="{BEB409A5-5D63-49BC-B778-D1FB0732EA11}" type="pres">
      <dgm:prSet presAssocID="{78FE8B6F-26C4-491B-8D45-731DFB178BE0}" presName="text2" presStyleCnt="0"/>
      <dgm:spPr/>
    </dgm:pt>
    <dgm:pt modelId="{AB1A2FDF-4528-4C3B-A83C-12585E5A5F3B}" type="pres">
      <dgm:prSet presAssocID="{78FE8B6F-26C4-491B-8D45-731DFB178BE0}" presName="textRepeatNode" presStyleLbl="alignNode1" presStyleIdx="1" presStyleCnt="7">
        <dgm:presLayoutVars>
          <dgm:chMax val="0"/>
          <dgm:chPref val="0"/>
          <dgm:bulletEnabled val="1"/>
        </dgm:presLayoutVars>
      </dgm:prSet>
      <dgm:spPr/>
    </dgm:pt>
    <dgm:pt modelId="{0F33B558-7A6E-447A-85D2-0CC7FF3BE372}" type="pres">
      <dgm:prSet presAssocID="{78FE8B6F-26C4-491B-8D45-731DFB178BE0}" presName="textaccent2" presStyleCnt="0"/>
      <dgm:spPr/>
    </dgm:pt>
    <dgm:pt modelId="{34ACF7A6-B3A6-4E37-840C-D9DFBDE5388A}" type="pres">
      <dgm:prSet presAssocID="{78FE8B6F-26C4-491B-8D45-731DFB178BE0}" presName="accentRepeatNode" presStyleLbl="solidAlignAcc1" presStyleIdx="2" presStyleCnt="14"/>
      <dgm:spPr>
        <a:xfrm>
          <a:off x="3776701" y="2366173"/>
          <a:ext cx="163117" cy="140757"/>
        </a:xfrm>
        <a:prstGeom prst="hexagon">
          <a:avLst>
            <a:gd name="adj" fmla="val 25000"/>
            <a:gd name="vf" fmla="val 115470"/>
          </a:avLst>
        </a:prstGeom>
        <a:solidFill>
          <a:sysClr val="window" lastClr="FFFFFF">
            <a:hueOff val="0"/>
            <a:satOff val="0"/>
            <a:lumOff val="0"/>
            <a:alphaOff val="0"/>
          </a:sysClr>
        </a:solidFill>
        <a:ln w="25400" cap="flat" cmpd="sng" algn="ctr">
          <a:solidFill>
            <a:srgbClr val="8064A2">
              <a:hueOff val="0"/>
              <a:satOff val="0"/>
              <a:lumOff val="0"/>
              <a:alphaOff val="0"/>
            </a:srgbClr>
          </a:solidFill>
          <a:prstDash val="solid"/>
        </a:ln>
        <a:effectLst/>
      </dgm:spPr>
    </dgm:pt>
    <dgm:pt modelId="{5C0B1980-23D3-4905-AAF3-974E3C39DE68}" type="pres">
      <dgm:prSet presAssocID="{DD6C306C-9ABF-4A43-9A44-16B6B4A1D87F}" presName="image2" presStyleCnt="0"/>
      <dgm:spPr/>
    </dgm:pt>
    <dgm:pt modelId="{C7FF333E-FBD6-4030-A7DC-82F3ABB4F64D}" type="pres">
      <dgm:prSet presAssocID="{DD6C306C-9ABF-4A43-9A44-16B6B4A1D87F}" presName="imageRepeatNode" presStyleLbl="alignAcc1" presStyleIdx="1" presStyleCnt="7"/>
      <dgm:spPr/>
    </dgm:pt>
    <dgm:pt modelId="{BDCFD129-3D04-402E-AC1C-E9044940553B}" type="pres">
      <dgm:prSet presAssocID="{DD6C306C-9ABF-4A43-9A44-16B6B4A1D87F}" presName="imageaccent2" presStyleCnt="0"/>
      <dgm:spPr/>
    </dgm:pt>
    <dgm:pt modelId="{DD1E6BE0-F550-4023-8F7E-DABE4A12BB71}" type="pres">
      <dgm:prSet presAssocID="{DD6C306C-9ABF-4A43-9A44-16B6B4A1D87F}" presName="accentRepeatNode" presStyleLbl="solidAlignAcc1" presStyleIdx="3" presStyleCnt="14"/>
      <dgm:spPr>
        <a:xfrm>
          <a:off x="4051035" y="2526845"/>
          <a:ext cx="163117" cy="140757"/>
        </a:xfrm>
        <a:prstGeom prst="hexagon">
          <a:avLst>
            <a:gd name="adj" fmla="val 25000"/>
            <a:gd name="vf" fmla="val 115470"/>
          </a:avLst>
        </a:prstGeom>
        <a:solidFill>
          <a:sysClr val="window" lastClr="FFFFFF">
            <a:hueOff val="0"/>
            <a:satOff val="0"/>
            <a:lumOff val="0"/>
            <a:alphaOff val="0"/>
          </a:sysClr>
        </a:solidFill>
        <a:ln w="25400" cap="flat" cmpd="sng" algn="ctr">
          <a:solidFill>
            <a:srgbClr val="4BACC6">
              <a:hueOff val="0"/>
              <a:satOff val="0"/>
              <a:lumOff val="0"/>
              <a:alphaOff val="0"/>
            </a:srgbClr>
          </a:solidFill>
          <a:prstDash val="solid"/>
        </a:ln>
        <a:effectLst/>
      </dgm:spPr>
    </dgm:pt>
    <dgm:pt modelId="{23A3A444-882C-4293-9113-6F1CE737AEF5}" type="pres">
      <dgm:prSet presAssocID="{C50101AB-CFBE-44AA-B802-997EBDB49948}" presName="text3" presStyleCnt="0"/>
      <dgm:spPr/>
    </dgm:pt>
    <dgm:pt modelId="{3B986716-02BB-47EE-827C-154306536C7E}" type="pres">
      <dgm:prSet presAssocID="{C50101AB-CFBE-44AA-B802-997EBDB49948}" presName="textRepeatNode" presStyleLbl="alignNode1" presStyleIdx="2" presStyleCnt="7">
        <dgm:presLayoutVars>
          <dgm:chMax val="0"/>
          <dgm:chPref val="0"/>
          <dgm:bulletEnabled val="1"/>
        </dgm:presLayoutVars>
      </dgm:prSet>
      <dgm:spPr/>
    </dgm:pt>
    <dgm:pt modelId="{B13EFDA3-C656-4896-AF62-1F69A7D7FE35}" type="pres">
      <dgm:prSet presAssocID="{C50101AB-CFBE-44AA-B802-997EBDB49948}" presName="textaccent3" presStyleCnt="0"/>
      <dgm:spPr/>
    </dgm:pt>
    <dgm:pt modelId="{15706B55-2710-45EC-A0B0-8EDDEF5DC520}" type="pres">
      <dgm:prSet presAssocID="{C50101AB-CFBE-44AA-B802-997EBDB49948}" presName="accentRepeatNode" presStyleLbl="solidAlignAcc1" presStyleIdx="4" presStyleCnt="14"/>
      <dgm:spPr>
        <a:xfrm>
          <a:off x="2562959" y="683873"/>
          <a:ext cx="163117" cy="140757"/>
        </a:xfrm>
        <a:prstGeom prst="hexagon">
          <a:avLst>
            <a:gd name="adj" fmla="val 25000"/>
            <a:gd name="vf" fmla="val 115470"/>
          </a:avLst>
        </a:prstGeom>
        <a:solidFill>
          <a:sysClr val="window" lastClr="FFFFFF">
            <a:hueOff val="0"/>
            <a:satOff val="0"/>
            <a:lumOff val="0"/>
            <a:alphaOff val="0"/>
          </a:sysClr>
        </a:solidFill>
        <a:ln w="25400" cap="flat" cmpd="sng" algn="ctr">
          <a:solidFill>
            <a:srgbClr val="F79646">
              <a:hueOff val="0"/>
              <a:satOff val="0"/>
              <a:lumOff val="0"/>
              <a:alphaOff val="0"/>
            </a:srgbClr>
          </a:solidFill>
          <a:prstDash val="solid"/>
        </a:ln>
        <a:effectLst/>
      </dgm:spPr>
    </dgm:pt>
    <dgm:pt modelId="{0FCA71C5-BD33-415E-9D7F-191F34D9D3C8}" type="pres">
      <dgm:prSet presAssocID="{A5852645-7713-479A-9B72-47CD65EB54A1}" presName="image3" presStyleCnt="0"/>
      <dgm:spPr/>
    </dgm:pt>
    <dgm:pt modelId="{1B92E1E7-F68B-4946-B755-DC5DC3257F96}" type="pres">
      <dgm:prSet presAssocID="{A5852645-7713-479A-9B72-47CD65EB54A1}" presName="imageRepeatNode" presStyleLbl="alignAcc1" presStyleIdx="2" presStyleCnt="7"/>
      <dgm:spPr/>
    </dgm:pt>
    <dgm:pt modelId="{79E55397-78B0-4379-B534-DFFA278660E2}" type="pres">
      <dgm:prSet presAssocID="{A5852645-7713-479A-9B72-47CD65EB54A1}" presName="imageaccent3" presStyleCnt="0"/>
      <dgm:spPr/>
    </dgm:pt>
    <dgm:pt modelId="{B5391AC0-C052-40AB-9D79-9FD15163482D}" type="pres">
      <dgm:prSet presAssocID="{A5852645-7713-479A-9B72-47CD65EB54A1}" presName="accentRepeatNode" presStyleLbl="solidAlignAcc1" presStyleIdx="5" presStyleCnt="14"/>
      <dgm:spPr>
        <a:xfrm>
          <a:off x="2853605" y="531800"/>
          <a:ext cx="163117" cy="140757"/>
        </a:xfrm>
        <a:prstGeom prst="hexagon">
          <a:avLst>
            <a:gd name="adj" fmla="val 25000"/>
            <a:gd name="vf" fmla="val 115470"/>
          </a:avLst>
        </a:prstGeom>
        <a:solidFill>
          <a:sysClr val="window" lastClr="FFFFFF">
            <a:hueOff val="0"/>
            <a:satOff val="0"/>
            <a:lumOff val="0"/>
            <a:alphaOff val="0"/>
          </a:sysClr>
        </a:solidFill>
        <a:ln w="25400" cap="flat" cmpd="sng" algn="ctr">
          <a:solidFill>
            <a:srgbClr val="C0504D">
              <a:hueOff val="0"/>
              <a:satOff val="0"/>
              <a:lumOff val="0"/>
              <a:alphaOff val="0"/>
            </a:srgbClr>
          </a:solidFill>
          <a:prstDash val="solid"/>
        </a:ln>
        <a:effectLst/>
      </dgm:spPr>
    </dgm:pt>
    <dgm:pt modelId="{5D43A15F-8F15-4E5F-9E36-B468745C2851}" type="pres">
      <dgm:prSet presAssocID="{CB85E8DD-E5D5-48E2-A790-90B202EC8770}" presName="text4" presStyleCnt="0"/>
      <dgm:spPr/>
    </dgm:pt>
    <dgm:pt modelId="{72052AF9-E181-42E4-94CE-87EEC014ADF0}" type="pres">
      <dgm:prSet presAssocID="{CB85E8DD-E5D5-48E2-A790-90B202EC8770}" presName="textRepeatNode" presStyleLbl="alignNode1" presStyleIdx="3" presStyleCnt="7">
        <dgm:presLayoutVars>
          <dgm:chMax val="0"/>
          <dgm:chPref val="0"/>
          <dgm:bulletEnabled val="1"/>
        </dgm:presLayoutVars>
      </dgm:prSet>
      <dgm:spPr/>
    </dgm:pt>
    <dgm:pt modelId="{5BC97107-43DF-4D5A-BB88-7542526ED55A}" type="pres">
      <dgm:prSet presAssocID="{CB85E8DD-E5D5-48E2-A790-90B202EC8770}" presName="textaccent4" presStyleCnt="0"/>
      <dgm:spPr/>
    </dgm:pt>
    <dgm:pt modelId="{2443983A-CB49-477C-9685-E9B25CF17730}" type="pres">
      <dgm:prSet presAssocID="{CB85E8DD-E5D5-48E2-A790-90B202EC8770}" presName="accentRepeatNode" presStyleLbl="solidAlignAcc1" presStyleIdx="6" presStyleCnt="14"/>
      <dgm:spPr>
        <a:xfrm>
          <a:off x="5226964" y="1197117"/>
          <a:ext cx="163117" cy="140757"/>
        </a:xfrm>
        <a:prstGeom prst="hexagon">
          <a:avLst>
            <a:gd name="adj" fmla="val 25000"/>
            <a:gd name="vf" fmla="val 115470"/>
          </a:avLst>
        </a:prstGeom>
        <a:solidFill>
          <a:sysClr val="window" lastClr="FFFFFF">
            <a:hueOff val="0"/>
            <a:satOff val="0"/>
            <a:lumOff val="0"/>
            <a:alphaOff val="0"/>
          </a:sysClr>
        </a:solidFill>
        <a:ln w="25400" cap="flat" cmpd="sng" algn="ctr">
          <a:solidFill>
            <a:srgbClr val="9BBB59">
              <a:hueOff val="0"/>
              <a:satOff val="0"/>
              <a:lumOff val="0"/>
              <a:alphaOff val="0"/>
            </a:srgbClr>
          </a:solidFill>
          <a:prstDash val="solid"/>
        </a:ln>
        <a:effectLst/>
      </dgm:spPr>
    </dgm:pt>
    <dgm:pt modelId="{2375D741-7577-450F-ACA3-DF2C9013F353}" type="pres">
      <dgm:prSet presAssocID="{8053B72A-4D1C-4C54-B886-4046C710437D}" presName="image4" presStyleCnt="0"/>
      <dgm:spPr/>
    </dgm:pt>
    <dgm:pt modelId="{117902A9-D1B6-4947-BEC9-C2A52605A7E4}" type="pres">
      <dgm:prSet presAssocID="{8053B72A-4D1C-4C54-B886-4046C710437D}" presName="imageRepeatNode" presStyleLbl="alignAcc1" presStyleIdx="3" presStyleCnt="7"/>
      <dgm:spPr/>
    </dgm:pt>
    <dgm:pt modelId="{A02E2828-77EF-449F-97CF-A69A6AD25270}" type="pres">
      <dgm:prSet presAssocID="{8053B72A-4D1C-4C54-B886-4046C710437D}" presName="imageaccent4" presStyleCnt="0"/>
      <dgm:spPr/>
    </dgm:pt>
    <dgm:pt modelId="{8887668B-1C75-4935-998E-D5F86E02D73E}" type="pres">
      <dgm:prSet presAssocID="{8053B72A-4D1C-4C54-B886-4046C710437D}" presName="accentRepeatNode" presStyleLbl="solidAlignAcc1" presStyleIdx="7" presStyleCnt="14"/>
      <dgm:spPr>
        <a:xfrm>
          <a:off x="5493143" y="1361409"/>
          <a:ext cx="163117" cy="140757"/>
        </a:xfrm>
        <a:prstGeom prst="hexagon">
          <a:avLst>
            <a:gd name="adj" fmla="val 25000"/>
            <a:gd name="vf" fmla="val 115470"/>
          </a:avLst>
        </a:prstGeom>
        <a:solidFill>
          <a:sysClr val="window" lastClr="FFFFFF">
            <a:hueOff val="0"/>
            <a:satOff val="0"/>
            <a:lumOff val="0"/>
            <a:alphaOff val="0"/>
          </a:sysClr>
        </a:solidFill>
        <a:ln w="25400" cap="flat" cmpd="sng" algn="ctr">
          <a:solidFill>
            <a:srgbClr val="8064A2">
              <a:hueOff val="0"/>
              <a:satOff val="0"/>
              <a:lumOff val="0"/>
              <a:alphaOff val="0"/>
            </a:srgbClr>
          </a:solidFill>
          <a:prstDash val="solid"/>
        </a:ln>
        <a:effectLst/>
      </dgm:spPr>
    </dgm:pt>
    <dgm:pt modelId="{BE4791A7-1C66-4899-B258-0A372634052C}" type="pres">
      <dgm:prSet presAssocID="{CA47C31F-61D0-4B8B-AA6D-A6C0DEE0DD39}" presName="text5" presStyleCnt="0"/>
      <dgm:spPr/>
    </dgm:pt>
    <dgm:pt modelId="{C9A7EB90-B1D6-4CCA-B6CC-7C4C2FAC6322}" type="pres">
      <dgm:prSet presAssocID="{CA47C31F-61D0-4B8B-AA6D-A6C0DEE0DD39}" presName="textRepeatNode" presStyleLbl="alignNode1" presStyleIdx="4" presStyleCnt="7">
        <dgm:presLayoutVars>
          <dgm:chMax val="0"/>
          <dgm:chPref val="0"/>
          <dgm:bulletEnabled val="1"/>
        </dgm:presLayoutVars>
      </dgm:prSet>
      <dgm:spPr/>
    </dgm:pt>
    <dgm:pt modelId="{A237ED2E-F28B-4915-ABEE-350F0BCB6997}" type="pres">
      <dgm:prSet presAssocID="{CA47C31F-61D0-4B8B-AA6D-A6C0DEE0DD39}" presName="textaccent5" presStyleCnt="0"/>
      <dgm:spPr/>
    </dgm:pt>
    <dgm:pt modelId="{28AB23A0-0828-4146-A848-41164535881E}" type="pres">
      <dgm:prSet presAssocID="{CA47C31F-61D0-4B8B-AA6D-A6C0DEE0DD39}" presName="accentRepeatNode" presStyleLbl="solidAlignAcc1" presStyleIdx="8" presStyleCnt="14"/>
      <dgm:spPr>
        <a:xfrm>
          <a:off x="6430327" y="550809"/>
          <a:ext cx="163117" cy="140757"/>
        </a:xfrm>
        <a:prstGeom prst="hexagon">
          <a:avLst>
            <a:gd name="adj" fmla="val 25000"/>
            <a:gd name="vf" fmla="val 115470"/>
          </a:avLst>
        </a:prstGeom>
        <a:solidFill>
          <a:sysClr val="window" lastClr="FFFFFF">
            <a:hueOff val="0"/>
            <a:satOff val="0"/>
            <a:lumOff val="0"/>
            <a:alphaOff val="0"/>
          </a:sysClr>
        </a:solidFill>
        <a:ln w="25400" cap="flat" cmpd="sng" algn="ctr">
          <a:solidFill>
            <a:srgbClr val="4BACC6">
              <a:hueOff val="0"/>
              <a:satOff val="0"/>
              <a:lumOff val="0"/>
              <a:alphaOff val="0"/>
            </a:srgbClr>
          </a:solidFill>
          <a:prstDash val="solid"/>
        </a:ln>
        <a:effectLst/>
      </dgm:spPr>
    </dgm:pt>
    <dgm:pt modelId="{7DC82E71-3180-46A5-81AF-093DDBCFA895}" type="pres">
      <dgm:prSet presAssocID="{E6877412-F655-42B8-B7F3-357D6DCAE1C4}" presName="image5" presStyleCnt="0"/>
      <dgm:spPr/>
    </dgm:pt>
    <dgm:pt modelId="{1EF132DA-A4D6-4793-BBDE-FB87821F1733}" type="pres">
      <dgm:prSet presAssocID="{E6877412-F655-42B8-B7F3-357D6DCAE1C4}" presName="imageRepeatNode" presStyleLbl="alignAcc1" presStyleIdx="4" presStyleCnt="7"/>
      <dgm:spPr/>
    </dgm:pt>
    <dgm:pt modelId="{3DB32B83-EEBA-4AA1-B5AC-EB6BF69841A4}" type="pres">
      <dgm:prSet presAssocID="{E6877412-F655-42B8-B7F3-357D6DCAE1C4}" presName="imageaccent5" presStyleCnt="0"/>
      <dgm:spPr/>
    </dgm:pt>
    <dgm:pt modelId="{8C6BFF60-E351-4D1D-8E7B-64D892187F88}" type="pres">
      <dgm:prSet presAssocID="{E6877412-F655-42B8-B7F3-357D6DCAE1C4}" presName="accentRepeatNode" presStyleLbl="solidAlignAcc1" presStyleIdx="9" presStyleCnt="14"/>
      <dgm:spPr>
        <a:xfrm>
          <a:off x="6702436" y="709218"/>
          <a:ext cx="163117" cy="140757"/>
        </a:xfrm>
        <a:prstGeom prst="hexagon">
          <a:avLst>
            <a:gd name="adj" fmla="val 25000"/>
            <a:gd name="vf" fmla="val 115470"/>
          </a:avLst>
        </a:prstGeom>
        <a:solidFill>
          <a:sysClr val="window" lastClr="FFFFFF">
            <a:hueOff val="0"/>
            <a:satOff val="0"/>
            <a:lumOff val="0"/>
            <a:alphaOff val="0"/>
          </a:sysClr>
        </a:solidFill>
        <a:ln w="25400" cap="flat" cmpd="sng" algn="ctr">
          <a:solidFill>
            <a:srgbClr val="F79646">
              <a:hueOff val="0"/>
              <a:satOff val="0"/>
              <a:lumOff val="0"/>
              <a:alphaOff val="0"/>
            </a:srgbClr>
          </a:solidFill>
          <a:prstDash val="solid"/>
        </a:ln>
        <a:effectLst/>
      </dgm:spPr>
    </dgm:pt>
    <dgm:pt modelId="{5EC183F4-7FC4-43B7-A136-5CCA8B33E98D}" type="pres">
      <dgm:prSet presAssocID="{05CA0126-C306-4914-BE7A-D8D372F3EA15}" presName="text6" presStyleCnt="0"/>
      <dgm:spPr/>
    </dgm:pt>
    <dgm:pt modelId="{AF286413-7758-41C0-81F3-FA599FF731AC}" type="pres">
      <dgm:prSet presAssocID="{05CA0126-C306-4914-BE7A-D8D372F3EA15}" presName="textRepeatNode" presStyleLbl="alignNode1" presStyleIdx="5" presStyleCnt="7">
        <dgm:presLayoutVars>
          <dgm:chMax val="0"/>
          <dgm:chPref val="0"/>
          <dgm:bulletEnabled val="1"/>
        </dgm:presLayoutVars>
      </dgm:prSet>
      <dgm:spPr/>
    </dgm:pt>
    <dgm:pt modelId="{D115B38D-C586-4F35-97B2-A6F5E1F1F62C}" type="pres">
      <dgm:prSet presAssocID="{05CA0126-C306-4914-BE7A-D8D372F3EA15}" presName="textaccent6" presStyleCnt="0"/>
      <dgm:spPr/>
    </dgm:pt>
    <dgm:pt modelId="{14EB5A40-41BC-4207-A7B1-CBDB54B4DB80}" type="pres">
      <dgm:prSet presAssocID="{05CA0126-C306-4914-BE7A-D8D372F3EA15}" presName="accentRepeatNode" presStyleLbl="solidAlignAcc1" presStyleIdx="10" presStyleCnt="14"/>
      <dgm:spPr>
        <a:xfrm>
          <a:off x="6700954" y="3059550"/>
          <a:ext cx="163117" cy="140757"/>
        </a:xfrm>
        <a:prstGeom prst="hexagon">
          <a:avLst>
            <a:gd name="adj" fmla="val 25000"/>
            <a:gd name="vf" fmla="val 115470"/>
          </a:avLst>
        </a:prstGeom>
        <a:solidFill>
          <a:sysClr val="window" lastClr="FFFFFF">
            <a:hueOff val="0"/>
            <a:satOff val="0"/>
            <a:lumOff val="0"/>
            <a:alphaOff val="0"/>
          </a:sysClr>
        </a:solidFill>
        <a:ln w="25400" cap="flat" cmpd="sng" algn="ctr">
          <a:solidFill>
            <a:srgbClr val="C0504D">
              <a:hueOff val="0"/>
              <a:satOff val="0"/>
              <a:lumOff val="0"/>
              <a:alphaOff val="0"/>
            </a:srgbClr>
          </a:solidFill>
          <a:prstDash val="solid"/>
        </a:ln>
        <a:effectLst/>
      </dgm:spPr>
    </dgm:pt>
    <dgm:pt modelId="{87B05350-C334-4023-B1C2-B2F1A5040FF1}" type="pres">
      <dgm:prSet presAssocID="{C8F55281-3073-49DE-A9C4-F61A02793A3C}" presName="image6" presStyleCnt="0"/>
      <dgm:spPr/>
    </dgm:pt>
    <dgm:pt modelId="{BEC33326-03DA-4A41-A62B-3D496CA9D581}" type="pres">
      <dgm:prSet presAssocID="{C8F55281-3073-49DE-A9C4-F61A02793A3C}" presName="imageRepeatNode" presStyleLbl="alignAcc1" presStyleIdx="5" presStyleCnt="7"/>
      <dgm:spPr/>
    </dgm:pt>
    <dgm:pt modelId="{E38A9AA8-B7F1-4C0F-9544-FBDD0268A415}" type="pres">
      <dgm:prSet presAssocID="{C8F55281-3073-49DE-A9C4-F61A02793A3C}" presName="imageaccent6" presStyleCnt="0"/>
      <dgm:spPr/>
    </dgm:pt>
    <dgm:pt modelId="{36D45154-DE89-4814-93DD-43FB6570F64D}" type="pres">
      <dgm:prSet presAssocID="{C8F55281-3073-49DE-A9C4-F61A02793A3C}" presName="accentRepeatNode" presStyleLbl="solidAlignAcc1" presStyleIdx="11" presStyleCnt="14"/>
      <dgm:spPr>
        <a:xfrm>
          <a:off x="6441448" y="3192161"/>
          <a:ext cx="163117" cy="140757"/>
        </a:xfrm>
        <a:prstGeom prst="hexagon">
          <a:avLst>
            <a:gd name="adj" fmla="val 25000"/>
            <a:gd name="vf" fmla="val 115470"/>
          </a:avLst>
        </a:prstGeom>
        <a:solidFill>
          <a:sysClr val="window" lastClr="FFFFFF">
            <a:hueOff val="0"/>
            <a:satOff val="0"/>
            <a:lumOff val="0"/>
            <a:alphaOff val="0"/>
          </a:sysClr>
        </a:solidFill>
        <a:ln w="25400" cap="flat" cmpd="sng" algn="ctr">
          <a:solidFill>
            <a:srgbClr val="9BBB59">
              <a:hueOff val="0"/>
              <a:satOff val="0"/>
              <a:lumOff val="0"/>
              <a:alphaOff val="0"/>
            </a:srgbClr>
          </a:solidFill>
          <a:prstDash val="solid"/>
        </a:ln>
        <a:effectLst/>
      </dgm:spPr>
    </dgm:pt>
    <dgm:pt modelId="{0AAEF1C0-9960-4ED2-8FA5-3791E87DD285}" type="pres">
      <dgm:prSet presAssocID="{64DACE6F-2B88-4392-A003-B7441CDEBD5A}" presName="text7" presStyleCnt="0"/>
      <dgm:spPr/>
    </dgm:pt>
    <dgm:pt modelId="{AFC03599-2719-4453-BDE2-5248C4A1712E}" type="pres">
      <dgm:prSet presAssocID="{64DACE6F-2B88-4392-A003-B7441CDEBD5A}" presName="textRepeatNode" presStyleLbl="alignNode1" presStyleIdx="6" presStyleCnt="7">
        <dgm:presLayoutVars>
          <dgm:chMax val="0"/>
          <dgm:chPref val="0"/>
          <dgm:bulletEnabled val="1"/>
        </dgm:presLayoutVars>
      </dgm:prSet>
      <dgm:spPr/>
    </dgm:pt>
    <dgm:pt modelId="{C10BF0B6-78EC-47C9-ADA3-7235B3EF75D5}" type="pres">
      <dgm:prSet presAssocID="{64DACE6F-2B88-4392-A003-B7441CDEBD5A}" presName="textaccent7" presStyleCnt="0"/>
      <dgm:spPr/>
    </dgm:pt>
    <dgm:pt modelId="{D01F359A-C790-4ED1-B11B-0D15B9C23D53}" type="pres">
      <dgm:prSet presAssocID="{64DACE6F-2B88-4392-A003-B7441CDEBD5A}" presName="accentRepeatNode" presStyleLbl="solidAlignAcc1" presStyleIdx="12" presStyleCnt="14"/>
      <dgm:spPr>
        <a:xfrm>
          <a:off x="2852863" y="3189898"/>
          <a:ext cx="163117" cy="140757"/>
        </a:xfrm>
        <a:prstGeom prst="hexagon">
          <a:avLst>
            <a:gd name="adj" fmla="val 25000"/>
            <a:gd name="vf" fmla="val 115470"/>
          </a:avLst>
        </a:prstGeom>
        <a:solidFill>
          <a:sysClr val="window" lastClr="FFFFFF">
            <a:hueOff val="0"/>
            <a:satOff val="0"/>
            <a:lumOff val="0"/>
            <a:alphaOff val="0"/>
          </a:sysClr>
        </a:solidFill>
        <a:ln w="25400" cap="flat" cmpd="sng" algn="ctr">
          <a:solidFill>
            <a:srgbClr val="8064A2">
              <a:hueOff val="0"/>
              <a:satOff val="0"/>
              <a:lumOff val="0"/>
              <a:alphaOff val="0"/>
            </a:srgbClr>
          </a:solidFill>
          <a:prstDash val="solid"/>
        </a:ln>
        <a:effectLst/>
      </dgm:spPr>
    </dgm:pt>
    <dgm:pt modelId="{812FA789-A855-48B6-BF58-E702DE364EEF}" type="pres">
      <dgm:prSet presAssocID="{1D92785C-59CE-4E4A-9BA7-31312DF284C5}" presName="image7" presStyleCnt="0"/>
      <dgm:spPr/>
    </dgm:pt>
    <dgm:pt modelId="{5E8A381D-CFD3-4EC2-B34A-822F14D3766A}" type="pres">
      <dgm:prSet presAssocID="{1D92785C-59CE-4E4A-9BA7-31312DF284C5}" presName="imageRepeatNode" presStyleLbl="alignAcc1" presStyleIdx="6" presStyleCnt="7"/>
      <dgm:spPr/>
    </dgm:pt>
    <dgm:pt modelId="{516736E9-E4E8-4D59-8B71-28173BA7BC8B}" type="pres">
      <dgm:prSet presAssocID="{1D92785C-59CE-4E4A-9BA7-31312DF284C5}" presName="imageaccent7" presStyleCnt="0"/>
      <dgm:spPr/>
    </dgm:pt>
    <dgm:pt modelId="{A44217F5-F911-4606-8344-1397A376D0F1}" type="pres">
      <dgm:prSet presAssocID="{1D92785C-59CE-4E4A-9BA7-31312DF284C5}" presName="accentRepeatNode" presStyleLbl="solidAlignAcc1" presStyleIdx="13" presStyleCnt="14"/>
      <dgm:spPr>
        <a:xfrm>
          <a:off x="2561476" y="3341971"/>
          <a:ext cx="163117" cy="140757"/>
        </a:xfrm>
        <a:prstGeom prst="hexagon">
          <a:avLst>
            <a:gd name="adj" fmla="val 25000"/>
            <a:gd name="vf" fmla="val 115470"/>
          </a:avLst>
        </a:prstGeom>
        <a:solidFill>
          <a:sysClr val="window" lastClr="FFFFFF">
            <a:hueOff val="0"/>
            <a:satOff val="0"/>
            <a:lumOff val="0"/>
            <a:alphaOff val="0"/>
          </a:sysClr>
        </a:solidFill>
        <a:ln w="25400" cap="flat" cmpd="sng" algn="ctr">
          <a:solidFill>
            <a:srgbClr val="4BACC6">
              <a:hueOff val="0"/>
              <a:satOff val="0"/>
              <a:lumOff val="0"/>
              <a:alphaOff val="0"/>
            </a:srgbClr>
          </a:solidFill>
          <a:prstDash val="solid"/>
        </a:ln>
        <a:effectLst/>
      </dgm:spPr>
    </dgm:pt>
  </dgm:ptLst>
  <dgm:cxnLst>
    <dgm:cxn modelId="{2ACC3010-E735-4368-B782-B2979FF282F1}" type="presOf" srcId="{A5852645-7713-479A-9B72-47CD65EB54A1}" destId="{1B92E1E7-F68B-4946-B755-DC5DC3257F96}" srcOrd="0" destOrd="0" presId="urn:microsoft.com/office/officeart/2008/layout/HexagonCluster"/>
    <dgm:cxn modelId="{65B00D23-7183-4852-BE67-5EB0781AD540}" srcId="{97579B7E-FFBE-4FAB-A584-309A86384DB5}" destId="{C50101AB-CFBE-44AA-B802-997EBDB49948}" srcOrd="2" destOrd="0" parTransId="{32742FB2-C28E-49EA-94B2-B68C9C174262}" sibTransId="{A5852645-7713-479A-9B72-47CD65EB54A1}"/>
    <dgm:cxn modelId="{6579D927-051A-4755-B15A-3AF9D93094E8}" type="presOf" srcId="{05CA0126-C306-4914-BE7A-D8D372F3EA15}" destId="{AF286413-7758-41C0-81F3-FA599FF731AC}" srcOrd="0" destOrd="0" presId="urn:microsoft.com/office/officeart/2008/layout/HexagonCluster"/>
    <dgm:cxn modelId="{5E5CBF29-1A03-4FA3-90AE-382E2E493481}" type="presOf" srcId="{CA47C31F-61D0-4B8B-AA6D-A6C0DEE0DD39}" destId="{C9A7EB90-B1D6-4CCA-B6CC-7C4C2FAC6322}" srcOrd="0" destOrd="0" presId="urn:microsoft.com/office/officeart/2008/layout/HexagonCluster"/>
    <dgm:cxn modelId="{EE508136-D76E-4C55-BEBB-F951D95331CD}" type="presOf" srcId="{E6877412-F655-42B8-B7F3-357D6DCAE1C4}" destId="{1EF132DA-A4D6-4793-BBDE-FB87821F1733}" srcOrd="0" destOrd="0" presId="urn:microsoft.com/office/officeart/2008/layout/HexagonCluster"/>
    <dgm:cxn modelId="{150B5062-266A-4C2D-9953-18580214D063}" srcId="{97579B7E-FFBE-4FAB-A584-309A86384DB5}" destId="{CA47C31F-61D0-4B8B-AA6D-A6C0DEE0DD39}" srcOrd="4" destOrd="0" parTransId="{9BBC6AF0-D4FB-486E-ABB7-FDD8EC3E361C}" sibTransId="{E6877412-F655-42B8-B7F3-357D6DCAE1C4}"/>
    <dgm:cxn modelId="{5364096C-BF81-469D-B260-4C85217AC455}" type="presOf" srcId="{0422C05E-ED68-49F0-AD75-A638A5CBC5D1}" destId="{A51A0DA2-5FE8-421B-BF3B-EB58CABA3EC0}" srcOrd="0" destOrd="0" presId="urn:microsoft.com/office/officeart/2008/layout/HexagonCluster"/>
    <dgm:cxn modelId="{85985D70-4101-4611-AAF5-AAD8C8EEED03}" srcId="{97579B7E-FFBE-4FAB-A584-309A86384DB5}" destId="{CB85E8DD-E5D5-48E2-A790-90B202EC8770}" srcOrd="3" destOrd="0" parTransId="{E28B3F24-7FB0-4FE6-94B3-5BA62784134F}" sibTransId="{8053B72A-4D1C-4C54-B886-4046C710437D}"/>
    <dgm:cxn modelId="{35554F53-2E1B-440B-AEFF-B11E953E3D57}" type="presOf" srcId="{8053B72A-4D1C-4C54-B886-4046C710437D}" destId="{117902A9-D1B6-4947-BEC9-C2A52605A7E4}" srcOrd="0" destOrd="0" presId="urn:microsoft.com/office/officeart/2008/layout/HexagonCluster"/>
    <dgm:cxn modelId="{7A61C953-BE55-484B-90EF-7F9E4A7D2381}" type="presOf" srcId="{1D92785C-59CE-4E4A-9BA7-31312DF284C5}" destId="{5E8A381D-CFD3-4EC2-B34A-822F14D3766A}" srcOrd="0" destOrd="0" presId="urn:microsoft.com/office/officeart/2008/layout/HexagonCluster"/>
    <dgm:cxn modelId="{D9E9FF55-7C26-4B96-BEA8-81C53DEE969C}" srcId="{97579B7E-FFBE-4FAB-A584-309A86384DB5}" destId="{64DACE6F-2B88-4392-A003-B7441CDEBD5A}" srcOrd="6" destOrd="0" parTransId="{F0BFF5D1-43A9-4C9A-8154-02E6F2FB2D2D}" sibTransId="{1D92785C-59CE-4E4A-9BA7-31312DF284C5}"/>
    <dgm:cxn modelId="{6752468B-AB97-4D38-9C67-60B0248E5D95}" type="presOf" srcId="{DD6C306C-9ABF-4A43-9A44-16B6B4A1D87F}" destId="{C7FF333E-FBD6-4030-A7DC-82F3ABB4F64D}" srcOrd="0" destOrd="0" presId="urn:microsoft.com/office/officeart/2008/layout/HexagonCluster"/>
    <dgm:cxn modelId="{4B91CBB1-BEA0-4C2A-809B-FE89FB9E9524}" type="presOf" srcId="{C8F55281-3073-49DE-A9C4-F61A02793A3C}" destId="{BEC33326-03DA-4A41-A62B-3D496CA9D581}" srcOrd="0" destOrd="0" presId="urn:microsoft.com/office/officeart/2008/layout/HexagonCluster"/>
    <dgm:cxn modelId="{1AA134B3-8910-4127-B637-25ED93D474EA}" srcId="{97579B7E-FFBE-4FAB-A584-309A86384DB5}" destId="{78FE8B6F-26C4-491B-8D45-731DFB178BE0}" srcOrd="1" destOrd="0" parTransId="{1087C2C6-CD95-4F82-8254-24E0FEDDC6D2}" sibTransId="{DD6C306C-9ABF-4A43-9A44-16B6B4A1D87F}"/>
    <dgm:cxn modelId="{A6C507B4-D6ED-44C8-96FC-3F6E1D850C0C}" type="presOf" srcId="{C50101AB-CFBE-44AA-B802-997EBDB49948}" destId="{3B986716-02BB-47EE-827C-154306536C7E}" srcOrd="0" destOrd="0" presId="urn:microsoft.com/office/officeart/2008/layout/HexagonCluster"/>
    <dgm:cxn modelId="{1DFC6DC8-BE36-4C7C-A9D2-9060A32D0D9C}" type="presOf" srcId="{64DACE6F-2B88-4392-A003-B7441CDEBD5A}" destId="{AFC03599-2719-4453-BDE2-5248C4A1712E}" srcOrd="0" destOrd="0" presId="urn:microsoft.com/office/officeart/2008/layout/HexagonCluster"/>
    <dgm:cxn modelId="{6DF972E0-68B2-46B1-B4E3-28C171649534}" type="presOf" srcId="{78FE8B6F-26C4-491B-8D45-731DFB178BE0}" destId="{AB1A2FDF-4528-4C3B-A83C-12585E5A5F3B}" srcOrd="0" destOrd="0" presId="urn:microsoft.com/office/officeart/2008/layout/HexagonCluster"/>
    <dgm:cxn modelId="{AF4FFEE4-B5C7-4EAD-B470-75737E86714C}" srcId="{97579B7E-FFBE-4FAB-A584-309A86384DB5}" destId="{A8D2B7F9-3574-4075-8B99-F2D1E9AAC23C}" srcOrd="0" destOrd="0" parTransId="{45429B55-6568-498C-A043-845C59F72919}" sibTransId="{0422C05E-ED68-49F0-AD75-A638A5CBC5D1}"/>
    <dgm:cxn modelId="{38B1B9EF-D532-4917-BF4F-32504693A14E}" srcId="{97579B7E-FFBE-4FAB-A584-309A86384DB5}" destId="{05CA0126-C306-4914-BE7A-D8D372F3EA15}" srcOrd="5" destOrd="0" parTransId="{0354AB64-2715-4144-8ACC-E7737833A1F1}" sibTransId="{C8F55281-3073-49DE-A9C4-F61A02793A3C}"/>
    <dgm:cxn modelId="{2C3372F0-F0BB-4CC1-BB25-F5239AA7764E}" type="presOf" srcId="{97579B7E-FFBE-4FAB-A584-309A86384DB5}" destId="{4BB0B2FA-DB0D-45C6-A575-28FDD8D376E5}" srcOrd="0" destOrd="0" presId="urn:microsoft.com/office/officeart/2008/layout/HexagonCluster"/>
    <dgm:cxn modelId="{873289F0-7732-4419-B802-1F1977E74996}" type="presOf" srcId="{CB85E8DD-E5D5-48E2-A790-90B202EC8770}" destId="{72052AF9-E181-42E4-94CE-87EEC014ADF0}" srcOrd="0" destOrd="0" presId="urn:microsoft.com/office/officeart/2008/layout/HexagonCluster"/>
    <dgm:cxn modelId="{CDB04BF3-F509-4438-B71D-0FDA35FF8B76}" type="presOf" srcId="{A8D2B7F9-3574-4075-8B99-F2D1E9AAC23C}" destId="{C09FAEB9-3523-4C93-99C5-DCD76C90DC3C}" srcOrd="0" destOrd="0" presId="urn:microsoft.com/office/officeart/2008/layout/HexagonCluster"/>
    <dgm:cxn modelId="{D8E5A146-B67F-4BF1-8101-727DC1A3ECA5}" type="presParOf" srcId="{4BB0B2FA-DB0D-45C6-A575-28FDD8D376E5}" destId="{EC1C16C5-CD09-4EC5-9CC9-2C48C086734C}" srcOrd="0" destOrd="0" presId="urn:microsoft.com/office/officeart/2008/layout/HexagonCluster"/>
    <dgm:cxn modelId="{4E935303-E766-4E6A-BB1F-AD1B69A15D42}" type="presParOf" srcId="{EC1C16C5-CD09-4EC5-9CC9-2C48C086734C}" destId="{C09FAEB9-3523-4C93-99C5-DCD76C90DC3C}" srcOrd="0" destOrd="0" presId="urn:microsoft.com/office/officeart/2008/layout/HexagonCluster"/>
    <dgm:cxn modelId="{1AF60375-05ED-4796-AAA9-87E4A12F79C1}" type="presParOf" srcId="{4BB0B2FA-DB0D-45C6-A575-28FDD8D376E5}" destId="{4B3AF9E4-E4CE-430A-9778-630414E10E1C}" srcOrd="1" destOrd="0" presId="urn:microsoft.com/office/officeart/2008/layout/HexagonCluster"/>
    <dgm:cxn modelId="{E9B2510D-2F3E-454A-B4CE-B88C8728A796}" type="presParOf" srcId="{4B3AF9E4-E4CE-430A-9778-630414E10E1C}" destId="{2B2FCE4D-A141-4BBD-A6B9-0FB56E626C3A}" srcOrd="0" destOrd="0" presId="urn:microsoft.com/office/officeart/2008/layout/HexagonCluster"/>
    <dgm:cxn modelId="{F2CFE05B-F8F8-46DC-91F3-FECBA2496044}" type="presParOf" srcId="{4BB0B2FA-DB0D-45C6-A575-28FDD8D376E5}" destId="{70480251-D5EE-45DE-A67F-36D2BC7D3A56}" srcOrd="2" destOrd="0" presId="urn:microsoft.com/office/officeart/2008/layout/HexagonCluster"/>
    <dgm:cxn modelId="{74C54971-EBCF-4202-8508-FFB0782CF87D}" type="presParOf" srcId="{70480251-D5EE-45DE-A67F-36D2BC7D3A56}" destId="{A51A0DA2-5FE8-421B-BF3B-EB58CABA3EC0}" srcOrd="0" destOrd="0" presId="urn:microsoft.com/office/officeart/2008/layout/HexagonCluster"/>
    <dgm:cxn modelId="{06FE2828-5024-49ED-ADB6-B3F428DC9F97}" type="presParOf" srcId="{4BB0B2FA-DB0D-45C6-A575-28FDD8D376E5}" destId="{3FF787A1-47C3-4EFC-92C6-B4F0482E7493}" srcOrd="3" destOrd="0" presId="urn:microsoft.com/office/officeart/2008/layout/HexagonCluster"/>
    <dgm:cxn modelId="{4F1D829A-B535-475E-BDFA-C7BE4238AA2C}" type="presParOf" srcId="{3FF787A1-47C3-4EFC-92C6-B4F0482E7493}" destId="{8AA542E7-1108-4DFA-83D2-B428C1FAD4A2}" srcOrd="0" destOrd="0" presId="urn:microsoft.com/office/officeart/2008/layout/HexagonCluster"/>
    <dgm:cxn modelId="{CAC90A70-1506-42DB-BD6D-9C1C56C842C4}" type="presParOf" srcId="{4BB0B2FA-DB0D-45C6-A575-28FDD8D376E5}" destId="{BEB409A5-5D63-49BC-B778-D1FB0732EA11}" srcOrd="4" destOrd="0" presId="urn:microsoft.com/office/officeart/2008/layout/HexagonCluster"/>
    <dgm:cxn modelId="{CCB9B24C-11EB-4961-BD10-515245E48232}" type="presParOf" srcId="{BEB409A5-5D63-49BC-B778-D1FB0732EA11}" destId="{AB1A2FDF-4528-4C3B-A83C-12585E5A5F3B}" srcOrd="0" destOrd="0" presId="urn:microsoft.com/office/officeart/2008/layout/HexagonCluster"/>
    <dgm:cxn modelId="{E0C5C403-9A2A-435A-A3BE-614DD3489906}" type="presParOf" srcId="{4BB0B2FA-DB0D-45C6-A575-28FDD8D376E5}" destId="{0F33B558-7A6E-447A-85D2-0CC7FF3BE372}" srcOrd="5" destOrd="0" presId="urn:microsoft.com/office/officeart/2008/layout/HexagonCluster"/>
    <dgm:cxn modelId="{EB843FBE-9603-4DF9-8BFE-4F686FAAA878}" type="presParOf" srcId="{0F33B558-7A6E-447A-85D2-0CC7FF3BE372}" destId="{34ACF7A6-B3A6-4E37-840C-D9DFBDE5388A}" srcOrd="0" destOrd="0" presId="urn:microsoft.com/office/officeart/2008/layout/HexagonCluster"/>
    <dgm:cxn modelId="{521AE255-6060-4AED-8FEE-61047F1C6910}" type="presParOf" srcId="{4BB0B2FA-DB0D-45C6-A575-28FDD8D376E5}" destId="{5C0B1980-23D3-4905-AAF3-974E3C39DE68}" srcOrd="6" destOrd="0" presId="urn:microsoft.com/office/officeart/2008/layout/HexagonCluster"/>
    <dgm:cxn modelId="{CF9EDBAB-E89A-47C5-A284-EC9CFDA5FCC8}" type="presParOf" srcId="{5C0B1980-23D3-4905-AAF3-974E3C39DE68}" destId="{C7FF333E-FBD6-4030-A7DC-82F3ABB4F64D}" srcOrd="0" destOrd="0" presId="urn:microsoft.com/office/officeart/2008/layout/HexagonCluster"/>
    <dgm:cxn modelId="{D50A8140-98B0-4450-912B-E36DC2C1BB6B}" type="presParOf" srcId="{4BB0B2FA-DB0D-45C6-A575-28FDD8D376E5}" destId="{BDCFD129-3D04-402E-AC1C-E9044940553B}" srcOrd="7" destOrd="0" presId="urn:microsoft.com/office/officeart/2008/layout/HexagonCluster"/>
    <dgm:cxn modelId="{15E9EBE3-39B2-496D-9A03-2F6C726F311B}" type="presParOf" srcId="{BDCFD129-3D04-402E-AC1C-E9044940553B}" destId="{DD1E6BE0-F550-4023-8F7E-DABE4A12BB71}" srcOrd="0" destOrd="0" presId="urn:microsoft.com/office/officeart/2008/layout/HexagonCluster"/>
    <dgm:cxn modelId="{B8F5F515-E997-44EA-B4BE-75906D672286}" type="presParOf" srcId="{4BB0B2FA-DB0D-45C6-A575-28FDD8D376E5}" destId="{23A3A444-882C-4293-9113-6F1CE737AEF5}" srcOrd="8" destOrd="0" presId="urn:microsoft.com/office/officeart/2008/layout/HexagonCluster"/>
    <dgm:cxn modelId="{A9458AAB-1329-424A-8096-84291BF33DC7}" type="presParOf" srcId="{23A3A444-882C-4293-9113-6F1CE737AEF5}" destId="{3B986716-02BB-47EE-827C-154306536C7E}" srcOrd="0" destOrd="0" presId="urn:microsoft.com/office/officeart/2008/layout/HexagonCluster"/>
    <dgm:cxn modelId="{4C6DF3DB-EC63-4EA2-9EC5-70B85B0A0343}" type="presParOf" srcId="{4BB0B2FA-DB0D-45C6-A575-28FDD8D376E5}" destId="{B13EFDA3-C656-4896-AF62-1F69A7D7FE35}" srcOrd="9" destOrd="0" presId="urn:microsoft.com/office/officeart/2008/layout/HexagonCluster"/>
    <dgm:cxn modelId="{31B5D674-2DCF-41F8-8867-76BBB98BB3D0}" type="presParOf" srcId="{B13EFDA3-C656-4896-AF62-1F69A7D7FE35}" destId="{15706B55-2710-45EC-A0B0-8EDDEF5DC520}" srcOrd="0" destOrd="0" presId="urn:microsoft.com/office/officeart/2008/layout/HexagonCluster"/>
    <dgm:cxn modelId="{369F09B9-5322-492A-A955-686B34BB7DC4}" type="presParOf" srcId="{4BB0B2FA-DB0D-45C6-A575-28FDD8D376E5}" destId="{0FCA71C5-BD33-415E-9D7F-191F34D9D3C8}" srcOrd="10" destOrd="0" presId="urn:microsoft.com/office/officeart/2008/layout/HexagonCluster"/>
    <dgm:cxn modelId="{12360956-1274-43B9-8711-2D3E73C0FECF}" type="presParOf" srcId="{0FCA71C5-BD33-415E-9D7F-191F34D9D3C8}" destId="{1B92E1E7-F68B-4946-B755-DC5DC3257F96}" srcOrd="0" destOrd="0" presId="urn:microsoft.com/office/officeart/2008/layout/HexagonCluster"/>
    <dgm:cxn modelId="{B3F5D167-4DE5-4144-8555-D51A7E72DDB8}" type="presParOf" srcId="{4BB0B2FA-DB0D-45C6-A575-28FDD8D376E5}" destId="{79E55397-78B0-4379-B534-DFFA278660E2}" srcOrd="11" destOrd="0" presId="urn:microsoft.com/office/officeart/2008/layout/HexagonCluster"/>
    <dgm:cxn modelId="{250FB926-26CC-4C8C-95D8-7C8AB7672773}" type="presParOf" srcId="{79E55397-78B0-4379-B534-DFFA278660E2}" destId="{B5391AC0-C052-40AB-9D79-9FD15163482D}" srcOrd="0" destOrd="0" presId="urn:microsoft.com/office/officeart/2008/layout/HexagonCluster"/>
    <dgm:cxn modelId="{D4597773-3D90-4DE0-9839-D86E54380C1D}" type="presParOf" srcId="{4BB0B2FA-DB0D-45C6-A575-28FDD8D376E5}" destId="{5D43A15F-8F15-4E5F-9E36-B468745C2851}" srcOrd="12" destOrd="0" presId="urn:microsoft.com/office/officeart/2008/layout/HexagonCluster"/>
    <dgm:cxn modelId="{641998D9-9117-41F3-BDC0-8AB6EB0A24B9}" type="presParOf" srcId="{5D43A15F-8F15-4E5F-9E36-B468745C2851}" destId="{72052AF9-E181-42E4-94CE-87EEC014ADF0}" srcOrd="0" destOrd="0" presId="urn:microsoft.com/office/officeart/2008/layout/HexagonCluster"/>
    <dgm:cxn modelId="{DC6A1136-1691-4633-BA47-5B575FEBFA34}" type="presParOf" srcId="{4BB0B2FA-DB0D-45C6-A575-28FDD8D376E5}" destId="{5BC97107-43DF-4D5A-BB88-7542526ED55A}" srcOrd="13" destOrd="0" presId="urn:microsoft.com/office/officeart/2008/layout/HexagonCluster"/>
    <dgm:cxn modelId="{C545C6C0-FE51-46FA-A3D3-20FFD748E6E0}" type="presParOf" srcId="{5BC97107-43DF-4D5A-BB88-7542526ED55A}" destId="{2443983A-CB49-477C-9685-E9B25CF17730}" srcOrd="0" destOrd="0" presId="urn:microsoft.com/office/officeart/2008/layout/HexagonCluster"/>
    <dgm:cxn modelId="{427F8C70-F20D-44A1-ACF4-B3C67293206B}" type="presParOf" srcId="{4BB0B2FA-DB0D-45C6-A575-28FDD8D376E5}" destId="{2375D741-7577-450F-ACA3-DF2C9013F353}" srcOrd="14" destOrd="0" presId="urn:microsoft.com/office/officeart/2008/layout/HexagonCluster"/>
    <dgm:cxn modelId="{AB30A279-D277-4945-9A28-01AC78DC2C10}" type="presParOf" srcId="{2375D741-7577-450F-ACA3-DF2C9013F353}" destId="{117902A9-D1B6-4947-BEC9-C2A52605A7E4}" srcOrd="0" destOrd="0" presId="urn:microsoft.com/office/officeart/2008/layout/HexagonCluster"/>
    <dgm:cxn modelId="{2447209A-1098-4A35-A83C-3BCCA16CAB49}" type="presParOf" srcId="{4BB0B2FA-DB0D-45C6-A575-28FDD8D376E5}" destId="{A02E2828-77EF-449F-97CF-A69A6AD25270}" srcOrd="15" destOrd="0" presId="urn:microsoft.com/office/officeart/2008/layout/HexagonCluster"/>
    <dgm:cxn modelId="{2BA61FED-E3BA-4724-BCF3-172E29E88842}" type="presParOf" srcId="{A02E2828-77EF-449F-97CF-A69A6AD25270}" destId="{8887668B-1C75-4935-998E-D5F86E02D73E}" srcOrd="0" destOrd="0" presId="urn:microsoft.com/office/officeart/2008/layout/HexagonCluster"/>
    <dgm:cxn modelId="{B927DF8C-A35B-41FA-BBCA-12A32332E880}" type="presParOf" srcId="{4BB0B2FA-DB0D-45C6-A575-28FDD8D376E5}" destId="{BE4791A7-1C66-4899-B258-0A372634052C}" srcOrd="16" destOrd="0" presId="urn:microsoft.com/office/officeart/2008/layout/HexagonCluster"/>
    <dgm:cxn modelId="{4D8B27CB-EC84-40FD-9FE2-C1AF0B6F22A9}" type="presParOf" srcId="{BE4791A7-1C66-4899-B258-0A372634052C}" destId="{C9A7EB90-B1D6-4CCA-B6CC-7C4C2FAC6322}" srcOrd="0" destOrd="0" presId="urn:microsoft.com/office/officeart/2008/layout/HexagonCluster"/>
    <dgm:cxn modelId="{4B2E259C-C14E-4BB9-B729-A2B70B5CB975}" type="presParOf" srcId="{4BB0B2FA-DB0D-45C6-A575-28FDD8D376E5}" destId="{A237ED2E-F28B-4915-ABEE-350F0BCB6997}" srcOrd="17" destOrd="0" presId="urn:microsoft.com/office/officeart/2008/layout/HexagonCluster"/>
    <dgm:cxn modelId="{B4721F7C-4088-4844-ADB7-40E482D7046C}" type="presParOf" srcId="{A237ED2E-F28B-4915-ABEE-350F0BCB6997}" destId="{28AB23A0-0828-4146-A848-41164535881E}" srcOrd="0" destOrd="0" presId="urn:microsoft.com/office/officeart/2008/layout/HexagonCluster"/>
    <dgm:cxn modelId="{FE487C81-E020-472B-A011-B12EAFCFBCEE}" type="presParOf" srcId="{4BB0B2FA-DB0D-45C6-A575-28FDD8D376E5}" destId="{7DC82E71-3180-46A5-81AF-093DDBCFA895}" srcOrd="18" destOrd="0" presId="urn:microsoft.com/office/officeart/2008/layout/HexagonCluster"/>
    <dgm:cxn modelId="{ECBAFDAB-922E-4FE9-AC7C-BA143C24EF4A}" type="presParOf" srcId="{7DC82E71-3180-46A5-81AF-093DDBCFA895}" destId="{1EF132DA-A4D6-4793-BBDE-FB87821F1733}" srcOrd="0" destOrd="0" presId="urn:microsoft.com/office/officeart/2008/layout/HexagonCluster"/>
    <dgm:cxn modelId="{D41C9220-11AA-4B15-A5B1-4BE88FFFB959}" type="presParOf" srcId="{4BB0B2FA-DB0D-45C6-A575-28FDD8D376E5}" destId="{3DB32B83-EEBA-4AA1-B5AC-EB6BF69841A4}" srcOrd="19" destOrd="0" presId="urn:microsoft.com/office/officeart/2008/layout/HexagonCluster"/>
    <dgm:cxn modelId="{3E9BD53F-7C18-49F2-81F3-1CB82BE32713}" type="presParOf" srcId="{3DB32B83-EEBA-4AA1-B5AC-EB6BF69841A4}" destId="{8C6BFF60-E351-4D1D-8E7B-64D892187F88}" srcOrd="0" destOrd="0" presId="urn:microsoft.com/office/officeart/2008/layout/HexagonCluster"/>
    <dgm:cxn modelId="{1B17D9F4-3428-468F-827E-27BE0D5AF668}" type="presParOf" srcId="{4BB0B2FA-DB0D-45C6-A575-28FDD8D376E5}" destId="{5EC183F4-7FC4-43B7-A136-5CCA8B33E98D}" srcOrd="20" destOrd="0" presId="urn:microsoft.com/office/officeart/2008/layout/HexagonCluster"/>
    <dgm:cxn modelId="{C6831C52-2DA1-43A0-B86C-643F9103D37E}" type="presParOf" srcId="{5EC183F4-7FC4-43B7-A136-5CCA8B33E98D}" destId="{AF286413-7758-41C0-81F3-FA599FF731AC}" srcOrd="0" destOrd="0" presId="urn:microsoft.com/office/officeart/2008/layout/HexagonCluster"/>
    <dgm:cxn modelId="{504BA960-5A6E-4E53-B666-3D01D4615416}" type="presParOf" srcId="{4BB0B2FA-DB0D-45C6-A575-28FDD8D376E5}" destId="{D115B38D-C586-4F35-97B2-A6F5E1F1F62C}" srcOrd="21" destOrd="0" presId="urn:microsoft.com/office/officeart/2008/layout/HexagonCluster"/>
    <dgm:cxn modelId="{5404DD8E-905A-4639-829F-C113E135642A}" type="presParOf" srcId="{D115B38D-C586-4F35-97B2-A6F5E1F1F62C}" destId="{14EB5A40-41BC-4207-A7B1-CBDB54B4DB80}" srcOrd="0" destOrd="0" presId="urn:microsoft.com/office/officeart/2008/layout/HexagonCluster"/>
    <dgm:cxn modelId="{56D21D9B-1AD7-4990-BDA4-A46389165C4D}" type="presParOf" srcId="{4BB0B2FA-DB0D-45C6-A575-28FDD8D376E5}" destId="{87B05350-C334-4023-B1C2-B2F1A5040FF1}" srcOrd="22" destOrd="0" presId="urn:microsoft.com/office/officeart/2008/layout/HexagonCluster"/>
    <dgm:cxn modelId="{F4BCAA51-FC49-4F59-9EF2-6F3A85E3245D}" type="presParOf" srcId="{87B05350-C334-4023-B1C2-B2F1A5040FF1}" destId="{BEC33326-03DA-4A41-A62B-3D496CA9D581}" srcOrd="0" destOrd="0" presId="urn:microsoft.com/office/officeart/2008/layout/HexagonCluster"/>
    <dgm:cxn modelId="{2E6ED0E5-BDD2-4359-A8D6-6DB21E807323}" type="presParOf" srcId="{4BB0B2FA-DB0D-45C6-A575-28FDD8D376E5}" destId="{E38A9AA8-B7F1-4C0F-9544-FBDD0268A415}" srcOrd="23" destOrd="0" presId="urn:microsoft.com/office/officeart/2008/layout/HexagonCluster"/>
    <dgm:cxn modelId="{18B72AB7-FABB-4BE1-BBA9-A25134C57DCC}" type="presParOf" srcId="{E38A9AA8-B7F1-4C0F-9544-FBDD0268A415}" destId="{36D45154-DE89-4814-93DD-43FB6570F64D}" srcOrd="0" destOrd="0" presId="urn:microsoft.com/office/officeart/2008/layout/HexagonCluster"/>
    <dgm:cxn modelId="{64BAD741-651B-4A9D-BF9D-4F145B324A38}" type="presParOf" srcId="{4BB0B2FA-DB0D-45C6-A575-28FDD8D376E5}" destId="{0AAEF1C0-9960-4ED2-8FA5-3791E87DD285}" srcOrd="24" destOrd="0" presId="urn:microsoft.com/office/officeart/2008/layout/HexagonCluster"/>
    <dgm:cxn modelId="{4F59364C-4150-4368-B8FE-397DF94C8542}" type="presParOf" srcId="{0AAEF1C0-9960-4ED2-8FA5-3791E87DD285}" destId="{AFC03599-2719-4453-BDE2-5248C4A1712E}" srcOrd="0" destOrd="0" presId="urn:microsoft.com/office/officeart/2008/layout/HexagonCluster"/>
    <dgm:cxn modelId="{D9D22BC8-7BDC-476C-B2A6-2BD7BBBE77ED}" type="presParOf" srcId="{4BB0B2FA-DB0D-45C6-A575-28FDD8D376E5}" destId="{C10BF0B6-78EC-47C9-ADA3-7235B3EF75D5}" srcOrd="25" destOrd="0" presId="urn:microsoft.com/office/officeart/2008/layout/HexagonCluster"/>
    <dgm:cxn modelId="{1E80664B-8097-4F42-8A94-B635832D8D45}" type="presParOf" srcId="{C10BF0B6-78EC-47C9-ADA3-7235B3EF75D5}" destId="{D01F359A-C790-4ED1-B11B-0D15B9C23D53}" srcOrd="0" destOrd="0" presId="urn:microsoft.com/office/officeart/2008/layout/HexagonCluster"/>
    <dgm:cxn modelId="{BE9AF111-34A1-4A9E-84A6-2B0EDAD46718}" type="presParOf" srcId="{4BB0B2FA-DB0D-45C6-A575-28FDD8D376E5}" destId="{812FA789-A855-48B6-BF58-E702DE364EEF}" srcOrd="26" destOrd="0" presId="urn:microsoft.com/office/officeart/2008/layout/HexagonCluster"/>
    <dgm:cxn modelId="{F2362E25-727F-4D60-AE8C-E72F852943CA}" type="presParOf" srcId="{812FA789-A855-48B6-BF58-E702DE364EEF}" destId="{5E8A381D-CFD3-4EC2-B34A-822F14D3766A}" srcOrd="0" destOrd="0" presId="urn:microsoft.com/office/officeart/2008/layout/HexagonCluster"/>
    <dgm:cxn modelId="{C77E8B25-4B8F-477F-8DE5-7EDCC04728FD}" type="presParOf" srcId="{4BB0B2FA-DB0D-45C6-A575-28FDD8D376E5}" destId="{516736E9-E4E8-4D59-8B71-28173BA7BC8B}" srcOrd="27" destOrd="0" presId="urn:microsoft.com/office/officeart/2008/layout/HexagonCluster"/>
    <dgm:cxn modelId="{02FB77AA-F18D-47B2-8DBA-EF6BC22E60B1}" type="presParOf" srcId="{516736E9-E4E8-4D59-8B71-28173BA7BC8B}" destId="{A44217F5-F911-4606-8344-1397A376D0F1}"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B0D7170-923F-44D1-86DF-F650D159A5DA}"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fr-BE"/>
        </a:p>
      </dgm:t>
    </dgm:pt>
    <dgm:pt modelId="{B5760E20-4474-4136-AE87-35CFFAE2861E}">
      <dgm:prSet phldrT="[Texte]" custT="1"/>
      <dgm:spPr/>
      <dgm:t>
        <a:bodyPr/>
        <a:lstStyle/>
        <a:p>
          <a:r>
            <a:rPr lang="fr-BE" sz="2000" b="1" dirty="0"/>
            <a:t>Humain</a:t>
          </a:r>
          <a:endParaRPr lang="fr-BE" sz="2000" dirty="0"/>
        </a:p>
      </dgm:t>
    </dgm:pt>
    <dgm:pt modelId="{18499CEC-0DD9-49D9-A0CC-B43EF548DC4E}" type="parTrans" cxnId="{9B338E06-F61A-4D59-8279-4DC42F2EEE94}">
      <dgm:prSet/>
      <dgm:spPr/>
      <dgm:t>
        <a:bodyPr/>
        <a:lstStyle/>
        <a:p>
          <a:endParaRPr lang="fr-BE"/>
        </a:p>
      </dgm:t>
    </dgm:pt>
    <dgm:pt modelId="{80454570-F101-4413-91E3-F06F8021371B}" type="sibTrans" cxnId="{9B338E06-F61A-4D59-8279-4DC42F2EEE94}">
      <dgm:prSet/>
      <dgm:spPr/>
      <dgm:t>
        <a:bodyPr/>
        <a:lstStyle/>
        <a:p>
          <a:endParaRPr lang="fr-BE"/>
        </a:p>
      </dgm:t>
    </dgm:pt>
    <dgm:pt modelId="{BA751EFC-BC9D-4CEB-9C7A-3287817EF47B}">
      <dgm:prSet phldrT="[Texte]"/>
      <dgm:spPr/>
      <dgm:t>
        <a:bodyPr/>
        <a:lstStyle/>
        <a:p>
          <a:r>
            <a:rPr lang="fr-FR" dirty="0"/>
            <a:t>Disponibilité en interne </a:t>
          </a:r>
          <a:endParaRPr lang="fr-BE" dirty="0"/>
        </a:p>
      </dgm:t>
    </dgm:pt>
    <dgm:pt modelId="{AE0A6083-40F9-4747-A26E-6C04E6747DA4}" type="parTrans" cxnId="{9F01E37F-5795-4224-A0BB-530AC9464BAB}">
      <dgm:prSet/>
      <dgm:spPr/>
      <dgm:t>
        <a:bodyPr/>
        <a:lstStyle/>
        <a:p>
          <a:endParaRPr lang="fr-BE"/>
        </a:p>
      </dgm:t>
    </dgm:pt>
    <dgm:pt modelId="{2585CF5F-0C3B-41CB-9E5D-CBE6AE383DF8}" type="sibTrans" cxnId="{9F01E37F-5795-4224-A0BB-530AC9464BAB}">
      <dgm:prSet/>
      <dgm:spPr/>
      <dgm:t>
        <a:bodyPr/>
        <a:lstStyle/>
        <a:p>
          <a:endParaRPr lang="fr-BE"/>
        </a:p>
      </dgm:t>
    </dgm:pt>
    <dgm:pt modelId="{26E4D3FA-2AEA-47C3-8C4D-EBF989DE6FDF}">
      <dgm:prSet phldrT="[Texte]" custT="1"/>
      <dgm:spPr/>
      <dgm:t>
        <a:bodyPr/>
        <a:lstStyle/>
        <a:p>
          <a:r>
            <a:rPr lang="fr-BE" sz="2000" b="1" dirty="0"/>
            <a:t>Logistique</a:t>
          </a:r>
          <a:endParaRPr lang="fr-BE" sz="2000" dirty="0"/>
        </a:p>
      </dgm:t>
    </dgm:pt>
    <dgm:pt modelId="{6D3E9240-0BDD-4393-9CDE-486EE88E81F8}" type="parTrans" cxnId="{7D4CE8F3-0A66-4995-8CF2-6819E74D3026}">
      <dgm:prSet/>
      <dgm:spPr/>
      <dgm:t>
        <a:bodyPr/>
        <a:lstStyle/>
        <a:p>
          <a:endParaRPr lang="fr-BE"/>
        </a:p>
      </dgm:t>
    </dgm:pt>
    <dgm:pt modelId="{F444CFFA-3E59-48EE-9F28-AACFECEE7CDF}" type="sibTrans" cxnId="{7D4CE8F3-0A66-4995-8CF2-6819E74D3026}">
      <dgm:prSet/>
      <dgm:spPr/>
      <dgm:t>
        <a:bodyPr/>
        <a:lstStyle/>
        <a:p>
          <a:endParaRPr lang="fr-BE"/>
        </a:p>
      </dgm:t>
    </dgm:pt>
    <dgm:pt modelId="{BE6D1995-B85E-4376-8B4D-BEE00CABC969}">
      <dgm:prSet phldrT="[Texte]"/>
      <dgm:spPr/>
      <dgm:t>
        <a:bodyPr/>
        <a:lstStyle/>
        <a:p>
          <a:r>
            <a:rPr lang="fr-FR" dirty="0"/>
            <a:t>Salle</a:t>
          </a:r>
          <a:endParaRPr lang="fr-BE" dirty="0"/>
        </a:p>
      </dgm:t>
    </dgm:pt>
    <dgm:pt modelId="{40A8C6AC-E803-413F-8C24-04080CA60776}" type="parTrans" cxnId="{47322864-FF13-416E-886F-F3D2B3E104C1}">
      <dgm:prSet/>
      <dgm:spPr/>
      <dgm:t>
        <a:bodyPr/>
        <a:lstStyle/>
        <a:p>
          <a:endParaRPr lang="fr-BE"/>
        </a:p>
      </dgm:t>
    </dgm:pt>
    <dgm:pt modelId="{54F7306C-BDFF-42D3-8C1E-915740B3DCA1}" type="sibTrans" cxnId="{47322864-FF13-416E-886F-F3D2B3E104C1}">
      <dgm:prSet/>
      <dgm:spPr/>
      <dgm:t>
        <a:bodyPr/>
        <a:lstStyle/>
        <a:p>
          <a:endParaRPr lang="fr-BE"/>
        </a:p>
      </dgm:t>
    </dgm:pt>
    <dgm:pt modelId="{4010049B-25D7-4392-B35A-9E95F56554B7}">
      <dgm:prSet phldrT="[Texte]" custT="1"/>
      <dgm:spPr/>
      <dgm:t>
        <a:bodyPr/>
        <a:lstStyle/>
        <a:p>
          <a:r>
            <a:rPr lang="fr-BE" sz="2000" b="1" dirty="0"/>
            <a:t>Financier</a:t>
          </a:r>
          <a:endParaRPr lang="fr-BE" sz="2000" dirty="0"/>
        </a:p>
      </dgm:t>
    </dgm:pt>
    <dgm:pt modelId="{409ACF92-A7B0-4826-8E8E-76E534B5C5FC}" type="parTrans" cxnId="{7E9C190E-D20F-46BA-ABF9-CD3EE538F1A6}">
      <dgm:prSet/>
      <dgm:spPr/>
      <dgm:t>
        <a:bodyPr/>
        <a:lstStyle/>
        <a:p>
          <a:endParaRPr lang="fr-BE"/>
        </a:p>
      </dgm:t>
    </dgm:pt>
    <dgm:pt modelId="{AD4AC7F1-A4EA-473C-B50D-6D4B974566D8}" type="sibTrans" cxnId="{7E9C190E-D20F-46BA-ABF9-CD3EE538F1A6}">
      <dgm:prSet/>
      <dgm:spPr/>
      <dgm:t>
        <a:bodyPr/>
        <a:lstStyle/>
        <a:p>
          <a:endParaRPr lang="fr-BE"/>
        </a:p>
      </dgm:t>
    </dgm:pt>
    <dgm:pt modelId="{3DDF8EC8-A761-4BA4-BB0F-72E8827E662B}">
      <dgm:prSet phldrT="[Texte]"/>
      <dgm:spPr/>
      <dgm:t>
        <a:bodyPr/>
        <a:lstStyle/>
        <a:p>
          <a:r>
            <a:rPr lang="fr-FR" dirty="0"/>
            <a:t>Fonctionnement </a:t>
          </a:r>
          <a:endParaRPr lang="fr-BE" dirty="0"/>
        </a:p>
      </dgm:t>
    </dgm:pt>
    <dgm:pt modelId="{531DFF52-47EA-4A56-9C79-F4ECAC57E918}" type="parTrans" cxnId="{FB23BC8C-FB07-4524-9018-565ACC130A23}">
      <dgm:prSet/>
      <dgm:spPr/>
      <dgm:t>
        <a:bodyPr/>
        <a:lstStyle/>
        <a:p>
          <a:endParaRPr lang="fr-BE"/>
        </a:p>
      </dgm:t>
    </dgm:pt>
    <dgm:pt modelId="{7710AA25-8771-49B8-96FA-B333B4B17829}" type="sibTrans" cxnId="{FB23BC8C-FB07-4524-9018-565ACC130A23}">
      <dgm:prSet/>
      <dgm:spPr/>
      <dgm:t>
        <a:bodyPr/>
        <a:lstStyle/>
        <a:p>
          <a:endParaRPr lang="fr-BE"/>
        </a:p>
      </dgm:t>
    </dgm:pt>
    <dgm:pt modelId="{D6AA00F0-6AB0-443F-992F-80B68F18744E}">
      <dgm:prSet/>
      <dgm:spPr/>
      <dgm:t>
        <a:bodyPr/>
        <a:lstStyle/>
        <a:p>
          <a:r>
            <a:rPr lang="fr-FR"/>
            <a:t>Intérêt des agents communaux </a:t>
          </a:r>
          <a:endParaRPr lang="fr-FR" dirty="0"/>
        </a:p>
      </dgm:t>
    </dgm:pt>
    <dgm:pt modelId="{38E53AD1-91B4-41E2-8E25-99C157CA387E}" type="parTrans" cxnId="{DB3E84E5-D64E-4A4D-BD31-DF984909DDC3}">
      <dgm:prSet/>
      <dgm:spPr/>
      <dgm:t>
        <a:bodyPr/>
        <a:lstStyle/>
        <a:p>
          <a:endParaRPr lang="fr-BE"/>
        </a:p>
      </dgm:t>
    </dgm:pt>
    <dgm:pt modelId="{90D4193A-91F4-4B64-947E-23555EAF71BF}" type="sibTrans" cxnId="{DB3E84E5-D64E-4A4D-BD31-DF984909DDC3}">
      <dgm:prSet/>
      <dgm:spPr/>
      <dgm:t>
        <a:bodyPr/>
        <a:lstStyle/>
        <a:p>
          <a:endParaRPr lang="fr-BE"/>
        </a:p>
      </dgm:t>
    </dgm:pt>
    <dgm:pt modelId="{143A09D1-88AF-4C57-BC91-9823E28D33C7}">
      <dgm:prSet/>
      <dgm:spPr/>
      <dgm:t>
        <a:bodyPr/>
        <a:lstStyle/>
        <a:p>
          <a:r>
            <a:rPr lang="fr-FR" dirty="0"/>
            <a:t>Compétences requises pour animer le processus participatif</a:t>
          </a:r>
        </a:p>
      </dgm:t>
    </dgm:pt>
    <dgm:pt modelId="{9D0204B2-F932-426E-9D74-6EBC4A5806CC}" type="parTrans" cxnId="{F5A7218F-736D-466F-8FFF-FC1967AB4249}">
      <dgm:prSet/>
      <dgm:spPr/>
      <dgm:t>
        <a:bodyPr/>
        <a:lstStyle/>
        <a:p>
          <a:endParaRPr lang="fr-BE"/>
        </a:p>
      </dgm:t>
    </dgm:pt>
    <dgm:pt modelId="{DC22E40D-82AF-4D1E-916B-48D6FAE627DA}" type="sibTrans" cxnId="{F5A7218F-736D-466F-8FFF-FC1967AB4249}">
      <dgm:prSet/>
      <dgm:spPr/>
      <dgm:t>
        <a:bodyPr/>
        <a:lstStyle/>
        <a:p>
          <a:endParaRPr lang="fr-BE"/>
        </a:p>
      </dgm:t>
    </dgm:pt>
    <dgm:pt modelId="{412FC25E-32B2-4D5B-AF95-5C2F993CFDFD}">
      <dgm:prSet/>
      <dgm:spPr/>
      <dgm:t>
        <a:bodyPr/>
        <a:lstStyle/>
        <a:p>
          <a:r>
            <a:rPr lang="fr-FR"/>
            <a:t>Communication diversifiée et transparente pour soutenir le processus participatif</a:t>
          </a:r>
          <a:endParaRPr lang="fr-FR" dirty="0"/>
        </a:p>
      </dgm:t>
    </dgm:pt>
    <dgm:pt modelId="{27C6ED64-3AC6-48E2-9516-98AEC6292BE6}" type="parTrans" cxnId="{3AB4277B-2346-4C2E-B96F-8F82FB4E3D82}">
      <dgm:prSet/>
      <dgm:spPr/>
      <dgm:t>
        <a:bodyPr/>
        <a:lstStyle/>
        <a:p>
          <a:endParaRPr lang="fr-BE"/>
        </a:p>
      </dgm:t>
    </dgm:pt>
    <dgm:pt modelId="{8F807A1F-D742-4719-8691-DFD194BA033E}" type="sibTrans" cxnId="{3AB4277B-2346-4C2E-B96F-8F82FB4E3D82}">
      <dgm:prSet/>
      <dgm:spPr/>
      <dgm:t>
        <a:bodyPr/>
        <a:lstStyle/>
        <a:p>
          <a:endParaRPr lang="fr-BE"/>
        </a:p>
      </dgm:t>
    </dgm:pt>
    <dgm:pt modelId="{E6546AE3-7689-4AA9-AA7D-5FB11E3C4BCC}">
      <dgm:prSet/>
      <dgm:spPr/>
      <dgm:t>
        <a:bodyPr/>
        <a:lstStyle/>
        <a:p>
          <a:r>
            <a:rPr lang="fr-FR" dirty="0"/>
            <a:t>Instances de gouvernance (comité de pilotage, comité d’accompagnement…) </a:t>
          </a:r>
          <a:endParaRPr lang="fr-BE" dirty="0"/>
        </a:p>
      </dgm:t>
    </dgm:pt>
    <dgm:pt modelId="{33A81B6E-14DF-419A-A857-1E2A215E79DC}" type="parTrans" cxnId="{909326C7-32CE-41B1-8A8A-5D6092871A1A}">
      <dgm:prSet/>
      <dgm:spPr/>
      <dgm:t>
        <a:bodyPr/>
        <a:lstStyle/>
        <a:p>
          <a:endParaRPr lang="fr-BE"/>
        </a:p>
      </dgm:t>
    </dgm:pt>
    <dgm:pt modelId="{B24DB9C7-BBD3-41D3-8C40-6CD07A228715}" type="sibTrans" cxnId="{909326C7-32CE-41B1-8A8A-5D6092871A1A}">
      <dgm:prSet/>
      <dgm:spPr/>
      <dgm:t>
        <a:bodyPr/>
        <a:lstStyle/>
        <a:p>
          <a:endParaRPr lang="fr-BE"/>
        </a:p>
      </dgm:t>
    </dgm:pt>
    <dgm:pt modelId="{63009437-1011-49DB-A5B8-97A0C9B77F39}">
      <dgm:prSet/>
      <dgm:spPr/>
      <dgm:t>
        <a:bodyPr/>
        <a:lstStyle/>
        <a:p>
          <a:r>
            <a:rPr lang="fr-FR"/>
            <a:t>Prestataire externe</a:t>
          </a:r>
          <a:endParaRPr lang="fr-FR" dirty="0"/>
        </a:p>
      </dgm:t>
    </dgm:pt>
    <dgm:pt modelId="{126B73A7-5C8F-4CE6-B65D-0A21960C50DD}" type="parTrans" cxnId="{E4ED7E64-71D2-42CC-89A2-E0906D7D211B}">
      <dgm:prSet/>
      <dgm:spPr/>
      <dgm:t>
        <a:bodyPr/>
        <a:lstStyle/>
        <a:p>
          <a:endParaRPr lang="fr-BE"/>
        </a:p>
      </dgm:t>
    </dgm:pt>
    <dgm:pt modelId="{F63435E3-DF6F-4A77-8A37-49818181DF94}" type="sibTrans" cxnId="{E4ED7E64-71D2-42CC-89A2-E0906D7D211B}">
      <dgm:prSet/>
      <dgm:spPr/>
      <dgm:t>
        <a:bodyPr/>
        <a:lstStyle/>
        <a:p>
          <a:endParaRPr lang="fr-BE"/>
        </a:p>
      </dgm:t>
    </dgm:pt>
    <dgm:pt modelId="{C1101F14-8587-41E5-AB96-E3914674D1EB}">
      <dgm:prSet/>
      <dgm:spPr/>
      <dgm:t>
        <a:bodyPr/>
        <a:lstStyle/>
        <a:p>
          <a:r>
            <a:rPr lang="fr-FR" dirty="0"/>
            <a:t>Mise en œuvre des projets issus du processus participatif</a:t>
          </a:r>
          <a:endParaRPr lang="fr-BE" dirty="0"/>
        </a:p>
      </dgm:t>
    </dgm:pt>
    <dgm:pt modelId="{3A29BCB1-5480-4F80-8FE0-487028AD5870}" type="parTrans" cxnId="{93AE805E-58B3-4FDA-854E-2074558DC673}">
      <dgm:prSet/>
      <dgm:spPr/>
      <dgm:t>
        <a:bodyPr/>
        <a:lstStyle/>
        <a:p>
          <a:endParaRPr lang="fr-BE"/>
        </a:p>
      </dgm:t>
    </dgm:pt>
    <dgm:pt modelId="{8DB3BC22-05CD-499F-BC4F-774837047517}" type="sibTrans" cxnId="{93AE805E-58B3-4FDA-854E-2074558DC673}">
      <dgm:prSet/>
      <dgm:spPr/>
      <dgm:t>
        <a:bodyPr/>
        <a:lstStyle/>
        <a:p>
          <a:endParaRPr lang="fr-BE"/>
        </a:p>
      </dgm:t>
    </dgm:pt>
    <dgm:pt modelId="{D8D5BCB0-5741-4F19-91EE-CAD3A12D1585}">
      <dgm:prSet phldrT="[Texte]"/>
      <dgm:spPr/>
      <dgm:t>
        <a:bodyPr/>
        <a:lstStyle/>
        <a:p>
          <a:r>
            <a:rPr lang="fr-FR" dirty="0"/>
            <a:t>Matériel informatique,</a:t>
          </a:r>
          <a:endParaRPr lang="fr-BE" dirty="0"/>
        </a:p>
      </dgm:t>
    </dgm:pt>
    <dgm:pt modelId="{97E7E85C-2D4A-4181-B88D-55D7B7293CFC}" type="parTrans" cxnId="{E4D04C30-4B5B-4E5E-A75D-4E1A39601B51}">
      <dgm:prSet/>
      <dgm:spPr/>
      <dgm:t>
        <a:bodyPr/>
        <a:lstStyle/>
        <a:p>
          <a:endParaRPr lang="fr-BE"/>
        </a:p>
      </dgm:t>
    </dgm:pt>
    <dgm:pt modelId="{B68D7034-0949-48F5-8F27-ED5D69302780}" type="sibTrans" cxnId="{E4D04C30-4B5B-4E5E-A75D-4E1A39601B51}">
      <dgm:prSet/>
      <dgm:spPr/>
      <dgm:t>
        <a:bodyPr/>
        <a:lstStyle/>
        <a:p>
          <a:endParaRPr lang="fr-BE"/>
        </a:p>
      </dgm:t>
    </dgm:pt>
    <dgm:pt modelId="{FADBFCFC-5AF8-45FF-B7DD-F3EFF83F9A1A}">
      <dgm:prSet phldrT="[Texte]"/>
      <dgm:spPr/>
      <dgm:t>
        <a:bodyPr/>
        <a:lstStyle/>
        <a:p>
          <a:r>
            <a:rPr lang="fr-FR" dirty="0"/>
            <a:t>Supports d’animation (cartes, etc.)…</a:t>
          </a:r>
          <a:endParaRPr lang="fr-BE" dirty="0"/>
        </a:p>
      </dgm:t>
    </dgm:pt>
    <dgm:pt modelId="{78D9FAF7-58B5-449B-8009-BFF5847063E1}" type="parTrans" cxnId="{24F0747B-4E2C-45BE-AD19-C168F8AEA5EC}">
      <dgm:prSet/>
      <dgm:spPr/>
      <dgm:t>
        <a:bodyPr/>
        <a:lstStyle/>
        <a:p>
          <a:endParaRPr lang="fr-BE"/>
        </a:p>
      </dgm:t>
    </dgm:pt>
    <dgm:pt modelId="{D7636558-A245-47E4-B5F6-BDFCC9FD33CF}" type="sibTrans" cxnId="{24F0747B-4E2C-45BE-AD19-C168F8AEA5EC}">
      <dgm:prSet/>
      <dgm:spPr/>
      <dgm:t>
        <a:bodyPr/>
        <a:lstStyle/>
        <a:p>
          <a:endParaRPr lang="fr-BE"/>
        </a:p>
      </dgm:t>
    </dgm:pt>
    <dgm:pt modelId="{4CBD76D0-932B-4967-B386-9156DF7E9846}" type="pres">
      <dgm:prSet presAssocID="{0B0D7170-923F-44D1-86DF-F650D159A5DA}" presName="Name0" presStyleCnt="0">
        <dgm:presLayoutVars>
          <dgm:dir/>
          <dgm:animLvl val="lvl"/>
          <dgm:resizeHandles val="exact"/>
        </dgm:presLayoutVars>
      </dgm:prSet>
      <dgm:spPr/>
    </dgm:pt>
    <dgm:pt modelId="{4546184F-5942-41B7-839B-026B43238C54}" type="pres">
      <dgm:prSet presAssocID="{B5760E20-4474-4136-AE87-35CFFAE2861E}" presName="composite" presStyleCnt="0"/>
      <dgm:spPr/>
    </dgm:pt>
    <dgm:pt modelId="{BB4A8E23-764F-409C-A8D0-6CDD2FF0F0CC}" type="pres">
      <dgm:prSet presAssocID="{B5760E20-4474-4136-AE87-35CFFAE2861E}" presName="parTx" presStyleLbl="alignNode1" presStyleIdx="0" presStyleCnt="3">
        <dgm:presLayoutVars>
          <dgm:chMax val="0"/>
          <dgm:chPref val="0"/>
          <dgm:bulletEnabled val="1"/>
        </dgm:presLayoutVars>
      </dgm:prSet>
      <dgm:spPr/>
    </dgm:pt>
    <dgm:pt modelId="{CB99F2DD-E449-4EF6-B052-0300F0DA408E}" type="pres">
      <dgm:prSet presAssocID="{B5760E20-4474-4136-AE87-35CFFAE2861E}" presName="desTx" presStyleLbl="alignAccFollowNode1" presStyleIdx="0" presStyleCnt="3">
        <dgm:presLayoutVars>
          <dgm:bulletEnabled val="1"/>
        </dgm:presLayoutVars>
      </dgm:prSet>
      <dgm:spPr/>
    </dgm:pt>
    <dgm:pt modelId="{3C17E79D-C672-4429-84CD-3F969808599B}" type="pres">
      <dgm:prSet presAssocID="{80454570-F101-4413-91E3-F06F8021371B}" presName="space" presStyleCnt="0"/>
      <dgm:spPr/>
    </dgm:pt>
    <dgm:pt modelId="{39894DB5-0F74-457E-B1DE-7DB857AFBB02}" type="pres">
      <dgm:prSet presAssocID="{26E4D3FA-2AEA-47C3-8C4D-EBF989DE6FDF}" presName="composite" presStyleCnt="0"/>
      <dgm:spPr/>
    </dgm:pt>
    <dgm:pt modelId="{C1AE705B-1452-49F7-933C-388FF4A58B7B}" type="pres">
      <dgm:prSet presAssocID="{26E4D3FA-2AEA-47C3-8C4D-EBF989DE6FDF}" presName="parTx" presStyleLbl="alignNode1" presStyleIdx="1" presStyleCnt="3">
        <dgm:presLayoutVars>
          <dgm:chMax val="0"/>
          <dgm:chPref val="0"/>
          <dgm:bulletEnabled val="1"/>
        </dgm:presLayoutVars>
      </dgm:prSet>
      <dgm:spPr/>
    </dgm:pt>
    <dgm:pt modelId="{54BF0089-F98A-45D1-B674-465B890DAE74}" type="pres">
      <dgm:prSet presAssocID="{26E4D3FA-2AEA-47C3-8C4D-EBF989DE6FDF}" presName="desTx" presStyleLbl="alignAccFollowNode1" presStyleIdx="1" presStyleCnt="3">
        <dgm:presLayoutVars>
          <dgm:bulletEnabled val="1"/>
        </dgm:presLayoutVars>
      </dgm:prSet>
      <dgm:spPr/>
    </dgm:pt>
    <dgm:pt modelId="{0FB3D7AD-D8DF-442C-AC94-A09FD2CBD420}" type="pres">
      <dgm:prSet presAssocID="{F444CFFA-3E59-48EE-9F28-AACFECEE7CDF}" presName="space" presStyleCnt="0"/>
      <dgm:spPr/>
    </dgm:pt>
    <dgm:pt modelId="{627C0CDE-EFAF-40A7-96C8-12B5C52646A6}" type="pres">
      <dgm:prSet presAssocID="{4010049B-25D7-4392-B35A-9E95F56554B7}" presName="composite" presStyleCnt="0"/>
      <dgm:spPr/>
    </dgm:pt>
    <dgm:pt modelId="{04019631-B604-4BEC-8A55-5BA4A75D3FAF}" type="pres">
      <dgm:prSet presAssocID="{4010049B-25D7-4392-B35A-9E95F56554B7}" presName="parTx" presStyleLbl="alignNode1" presStyleIdx="2" presStyleCnt="3">
        <dgm:presLayoutVars>
          <dgm:chMax val="0"/>
          <dgm:chPref val="0"/>
          <dgm:bulletEnabled val="1"/>
        </dgm:presLayoutVars>
      </dgm:prSet>
      <dgm:spPr/>
    </dgm:pt>
    <dgm:pt modelId="{014A0DC9-6BD5-44C3-89F6-4AD7B193B382}" type="pres">
      <dgm:prSet presAssocID="{4010049B-25D7-4392-B35A-9E95F56554B7}" presName="desTx" presStyleLbl="alignAccFollowNode1" presStyleIdx="2" presStyleCnt="3">
        <dgm:presLayoutVars>
          <dgm:bulletEnabled val="1"/>
        </dgm:presLayoutVars>
      </dgm:prSet>
      <dgm:spPr/>
    </dgm:pt>
  </dgm:ptLst>
  <dgm:cxnLst>
    <dgm:cxn modelId="{9B338E06-F61A-4D59-8279-4DC42F2EEE94}" srcId="{0B0D7170-923F-44D1-86DF-F650D159A5DA}" destId="{B5760E20-4474-4136-AE87-35CFFAE2861E}" srcOrd="0" destOrd="0" parTransId="{18499CEC-0DD9-49D9-A0CC-B43EF548DC4E}" sibTransId="{80454570-F101-4413-91E3-F06F8021371B}"/>
    <dgm:cxn modelId="{7E9C190E-D20F-46BA-ABF9-CD3EE538F1A6}" srcId="{0B0D7170-923F-44D1-86DF-F650D159A5DA}" destId="{4010049B-25D7-4392-B35A-9E95F56554B7}" srcOrd="2" destOrd="0" parTransId="{409ACF92-A7B0-4826-8E8E-76E534B5C5FC}" sibTransId="{AD4AC7F1-A4EA-473C-B50D-6D4B974566D8}"/>
    <dgm:cxn modelId="{E4D04C30-4B5B-4E5E-A75D-4E1A39601B51}" srcId="{26E4D3FA-2AEA-47C3-8C4D-EBF989DE6FDF}" destId="{D8D5BCB0-5741-4F19-91EE-CAD3A12D1585}" srcOrd="1" destOrd="0" parTransId="{97E7E85C-2D4A-4181-B88D-55D7B7293CFC}" sibTransId="{B68D7034-0949-48F5-8F27-ED5D69302780}"/>
    <dgm:cxn modelId="{4224A638-9B76-4747-A8E1-7D7B5215228D}" type="presOf" srcId="{BA751EFC-BC9D-4CEB-9C7A-3287817EF47B}" destId="{CB99F2DD-E449-4EF6-B052-0300F0DA408E}" srcOrd="0" destOrd="0" presId="urn:microsoft.com/office/officeart/2005/8/layout/hList1"/>
    <dgm:cxn modelId="{93AE805E-58B3-4FDA-854E-2074558DC673}" srcId="{4010049B-25D7-4392-B35A-9E95F56554B7}" destId="{C1101F14-8587-41E5-AB96-E3914674D1EB}" srcOrd="2" destOrd="0" parTransId="{3A29BCB1-5480-4F80-8FE0-487028AD5870}" sibTransId="{8DB3BC22-05CD-499F-BC4F-774837047517}"/>
    <dgm:cxn modelId="{56BCB05F-8E7B-4F03-AF46-E40899BE91A2}" type="presOf" srcId="{63009437-1011-49DB-A5B8-97A0C9B77F39}" destId="{014A0DC9-6BD5-44C3-89F6-4AD7B193B382}" srcOrd="0" destOrd="1" presId="urn:microsoft.com/office/officeart/2005/8/layout/hList1"/>
    <dgm:cxn modelId="{47322864-FF13-416E-886F-F3D2B3E104C1}" srcId="{26E4D3FA-2AEA-47C3-8C4D-EBF989DE6FDF}" destId="{BE6D1995-B85E-4376-8B4D-BEE00CABC969}" srcOrd="0" destOrd="0" parTransId="{40A8C6AC-E803-413F-8C24-04080CA60776}" sibTransId="{54F7306C-BDFF-42D3-8C1E-915740B3DCA1}"/>
    <dgm:cxn modelId="{E4ED7E64-71D2-42CC-89A2-E0906D7D211B}" srcId="{4010049B-25D7-4392-B35A-9E95F56554B7}" destId="{63009437-1011-49DB-A5B8-97A0C9B77F39}" srcOrd="1" destOrd="0" parTransId="{126B73A7-5C8F-4CE6-B65D-0A21960C50DD}" sibTransId="{F63435E3-DF6F-4A77-8A37-49818181DF94}"/>
    <dgm:cxn modelId="{D7C45748-03F0-4BEE-818C-8C067AA6862F}" type="presOf" srcId="{26E4D3FA-2AEA-47C3-8C4D-EBF989DE6FDF}" destId="{C1AE705B-1452-49F7-933C-388FF4A58B7B}" srcOrd="0" destOrd="0" presId="urn:microsoft.com/office/officeart/2005/8/layout/hList1"/>
    <dgm:cxn modelId="{9E559471-E351-4752-B5B1-2BE2F1A164B7}" type="presOf" srcId="{143A09D1-88AF-4C57-BC91-9823E28D33C7}" destId="{CB99F2DD-E449-4EF6-B052-0300F0DA408E}" srcOrd="0" destOrd="2" presId="urn:microsoft.com/office/officeart/2005/8/layout/hList1"/>
    <dgm:cxn modelId="{1C7D4E7A-5B40-4FAE-9547-6535B2070CCB}" type="presOf" srcId="{4010049B-25D7-4392-B35A-9E95F56554B7}" destId="{04019631-B604-4BEC-8A55-5BA4A75D3FAF}" srcOrd="0" destOrd="0" presId="urn:microsoft.com/office/officeart/2005/8/layout/hList1"/>
    <dgm:cxn modelId="{3AB4277B-2346-4C2E-B96F-8F82FB4E3D82}" srcId="{B5760E20-4474-4136-AE87-35CFFAE2861E}" destId="{412FC25E-32B2-4D5B-AF95-5C2F993CFDFD}" srcOrd="3" destOrd="0" parTransId="{27C6ED64-3AC6-48E2-9516-98AEC6292BE6}" sibTransId="{8F807A1F-D742-4719-8691-DFD194BA033E}"/>
    <dgm:cxn modelId="{24F0747B-4E2C-45BE-AD19-C168F8AEA5EC}" srcId="{26E4D3FA-2AEA-47C3-8C4D-EBF989DE6FDF}" destId="{FADBFCFC-5AF8-45FF-B7DD-F3EFF83F9A1A}" srcOrd="2" destOrd="0" parTransId="{78D9FAF7-58B5-449B-8009-BFF5847063E1}" sibTransId="{D7636558-A245-47E4-B5F6-BDFCC9FD33CF}"/>
    <dgm:cxn modelId="{97A1AC7D-D85D-4E78-A450-544B0C11C7E2}" type="presOf" srcId="{3DDF8EC8-A761-4BA4-BB0F-72E8827E662B}" destId="{014A0DC9-6BD5-44C3-89F6-4AD7B193B382}" srcOrd="0" destOrd="0" presId="urn:microsoft.com/office/officeart/2005/8/layout/hList1"/>
    <dgm:cxn modelId="{9F01E37F-5795-4224-A0BB-530AC9464BAB}" srcId="{B5760E20-4474-4136-AE87-35CFFAE2861E}" destId="{BA751EFC-BC9D-4CEB-9C7A-3287817EF47B}" srcOrd="0" destOrd="0" parTransId="{AE0A6083-40F9-4747-A26E-6C04E6747DA4}" sibTransId="{2585CF5F-0C3B-41CB-9E5D-CBE6AE383DF8}"/>
    <dgm:cxn modelId="{6FA0F585-7E16-4D04-83C7-9A651A304656}" type="presOf" srcId="{D8D5BCB0-5741-4F19-91EE-CAD3A12D1585}" destId="{54BF0089-F98A-45D1-B674-465B890DAE74}" srcOrd="0" destOrd="1" presId="urn:microsoft.com/office/officeart/2005/8/layout/hList1"/>
    <dgm:cxn modelId="{FB23BC8C-FB07-4524-9018-565ACC130A23}" srcId="{4010049B-25D7-4392-B35A-9E95F56554B7}" destId="{3DDF8EC8-A761-4BA4-BB0F-72E8827E662B}" srcOrd="0" destOrd="0" parTransId="{531DFF52-47EA-4A56-9C79-F4ECAC57E918}" sibTransId="{7710AA25-8771-49B8-96FA-B333B4B17829}"/>
    <dgm:cxn modelId="{F5A7218F-736D-466F-8FFF-FC1967AB4249}" srcId="{B5760E20-4474-4136-AE87-35CFFAE2861E}" destId="{143A09D1-88AF-4C57-BC91-9823E28D33C7}" srcOrd="2" destOrd="0" parTransId="{9D0204B2-F932-426E-9D74-6EBC4A5806CC}" sibTransId="{DC22E40D-82AF-4D1E-916B-48D6FAE627DA}"/>
    <dgm:cxn modelId="{8A709AAF-26C5-4D2C-A11A-952E81058590}" type="presOf" srcId="{412FC25E-32B2-4D5B-AF95-5C2F993CFDFD}" destId="{CB99F2DD-E449-4EF6-B052-0300F0DA408E}" srcOrd="0" destOrd="3" presId="urn:microsoft.com/office/officeart/2005/8/layout/hList1"/>
    <dgm:cxn modelId="{4E30EABC-751F-4127-9885-D9A47038BE02}" type="presOf" srcId="{E6546AE3-7689-4AA9-AA7D-5FB11E3C4BCC}" destId="{CB99F2DD-E449-4EF6-B052-0300F0DA408E}" srcOrd="0" destOrd="4" presId="urn:microsoft.com/office/officeart/2005/8/layout/hList1"/>
    <dgm:cxn modelId="{909326C7-32CE-41B1-8A8A-5D6092871A1A}" srcId="{B5760E20-4474-4136-AE87-35CFFAE2861E}" destId="{E6546AE3-7689-4AA9-AA7D-5FB11E3C4BCC}" srcOrd="4" destOrd="0" parTransId="{33A81B6E-14DF-419A-A857-1E2A215E79DC}" sibTransId="{B24DB9C7-BBD3-41D3-8C40-6CD07A228715}"/>
    <dgm:cxn modelId="{805586CE-513C-4D45-952F-B18EBE2F40D0}" type="presOf" srcId="{D6AA00F0-6AB0-443F-992F-80B68F18744E}" destId="{CB99F2DD-E449-4EF6-B052-0300F0DA408E}" srcOrd="0" destOrd="1" presId="urn:microsoft.com/office/officeart/2005/8/layout/hList1"/>
    <dgm:cxn modelId="{6D40DCCE-1456-4E64-9158-021F8663039B}" type="presOf" srcId="{BE6D1995-B85E-4376-8B4D-BEE00CABC969}" destId="{54BF0089-F98A-45D1-B674-465B890DAE74}" srcOrd="0" destOrd="0" presId="urn:microsoft.com/office/officeart/2005/8/layout/hList1"/>
    <dgm:cxn modelId="{43830CDC-9D17-41AC-9B2D-8E349CE375AB}" type="presOf" srcId="{0B0D7170-923F-44D1-86DF-F650D159A5DA}" destId="{4CBD76D0-932B-4967-B386-9156DF7E9846}" srcOrd="0" destOrd="0" presId="urn:microsoft.com/office/officeart/2005/8/layout/hList1"/>
    <dgm:cxn modelId="{2BFD79DC-D3CD-4F08-AFAC-F88171CA12DA}" type="presOf" srcId="{B5760E20-4474-4136-AE87-35CFFAE2861E}" destId="{BB4A8E23-764F-409C-A8D0-6CDD2FF0F0CC}" srcOrd="0" destOrd="0" presId="urn:microsoft.com/office/officeart/2005/8/layout/hList1"/>
    <dgm:cxn modelId="{DB3E84E5-D64E-4A4D-BD31-DF984909DDC3}" srcId="{B5760E20-4474-4136-AE87-35CFFAE2861E}" destId="{D6AA00F0-6AB0-443F-992F-80B68F18744E}" srcOrd="1" destOrd="0" parTransId="{38E53AD1-91B4-41E2-8E25-99C157CA387E}" sibTransId="{90D4193A-91F4-4B64-947E-23555EAF71BF}"/>
    <dgm:cxn modelId="{6DB80FEA-04AA-4B23-A168-6D6F97F2713D}" type="presOf" srcId="{FADBFCFC-5AF8-45FF-B7DD-F3EFF83F9A1A}" destId="{54BF0089-F98A-45D1-B674-465B890DAE74}" srcOrd="0" destOrd="2" presId="urn:microsoft.com/office/officeart/2005/8/layout/hList1"/>
    <dgm:cxn modelId="{7D4CE8F3-0A66-4995-8CF2-6819E74D3026}" srcId="{0B0D7170-923F-44D1-86DF-F650D159A5DA}" destId="{26E4D3FA-2AEA-47C3-8C4D-EBF989DE6FDF}" srcOrd="1" destOrd="0" parTransId="{6D3E9240-0BDD-4393-9CDE-486EE88E81F8}" sibTransId="{F444CFFA-3E59-48EE-9F28-AACFECEE7CDF}"/>
    <dgm:cxn modelId="{B5A436F6-F31C-4C7A-9282-3A61C6B6F6E0}" type="presOf" srcId="{C1101F14-8587-41E5-AB96-E3914674D1EB}" destId="{014A0DC9-6BD5-44C3-89F6-4AD7B193B382}" srcOrd="0" destOrd="2" presId="urn:microsoft.com/office/officeart/2005/8/layout/hList1"/>
    <dgm:cxn modelId="{F7E350B5-EBE8-4EBD-8314-6696E4D37483}" type="presParOf" srcId="{4CBD76D0-932B-4967-B386-9156DF7E9846}" destId="{4546184F-5942-41B7-839B-026B43238C54}" srcOrd="0" destOrd="0" presId="urn:microsoft.com/office/officeart/2005/8/layout/hList1"/>
    <dgm:cxn modelId="{30C02B11-5661-4A5A-9F6F-BDE7B48E130C}" type="presParOf" srcId="{4546184F-5942-41B7-839B-026B43238C54}" destId="{BB4A8E23-764F-409C-A8D0-6CDD2FF0F0CC}" srcOrd="0" destOrd="0" presId="urn:microsoft.com/office/officeart/2005/8/layout/hList1"/>
    <dgm:cxn modelId="{27DA7FD6-47AA-4E8A-B268-C955BEA9500B}" type="presParOf" srcId="{4546184F-5942-41B7-839B-026B43238C54}" destId="{CB99F2DD-E449-4EF6-B052-0300F0DA408E}" srcOrd="1" destOrd="0" presId="urn:microsoft.com/office/officeart/2005/8/layout/hList1"/>
    <dgm:cxn modelId="{A68569A0-B9BA-468C-9BEF-66AACE67FE06}" type="presParOf" srcId="{4CBD76D0-932B-4967-B386-9156DF7E9846}" destId="{3C17E79D-C672-4429-84CD-3F969808599B}" srcOrd="1" destOrd="0" presId="urn:microsoft.com/office/officeart/2005/8/layout/hList1"/>
    <dgm:cxn modelId="{5FBC6874-868D-4487-879F-F41A9E8A6EAF}" type="presParOf" srcId="{4CBD76D0-932B-4967-B386-9156DF7E9846}" destId="{39894DB5-0F74-457E-B1DE-7DB857AFBB02}" srcOrd="2" destOrd="0" presId="urn:microsoft.com/office/officeart/2005/8/layout/hList1"/>
    <dgm:cxn modelId="{C45193AB-20DF-4DBA-BF3F-1B0A8C675721}" type="presParOf" srcId="{39894DB5-0F74-457E-B1DE-7DB857AFBB02}" destId="{C1AE705B-1452-49F7-933C-388FF4A58B7B}" srcOrd="0" destOrd="0" presId="urn:microsoft.com/office/officeart/2005/8/layout/hList1"/>
    <dgm:cxn modelId="{E1B6B25D-B4F0-41A5-81A2-7A9E2E721D5A}" type="presParOf" srcId="{39894DB5-0F74-457E-B1DE-7DB857AFBB02}" destId="{54BF0089-F98A-45D1-B674-465B890DAE74}" srcOrd="1" destOrd="0" presId="urn:microsoft.com/office/officeart/2005/8/layout/hList1"/>
    <dgm:cxn modelId="{30386A7A-7213-4E9D-9CE1-A7F70795E47A}" type="presParOf" srcId="{4CBD76D0-932B-4967-B386-9156DF7E9846}" destId="{0FB3D7AD-D8DF-442C-AC94-A09FD2CBD420}" srcOrd="3" destOrd="0" presId="urn:microsoft.com/office/officeart/2005/8/layout/hList1"/>
    <dgm:cxn modelId="{034257BF-5349-4A04-9DB9-4A638CF431C0}" type="presParOf" srcId="{4CBD76D0-932B-4967-B386-9156DF7E9846}" destId="{627C0CDE-EFAF-40A7-96C8-12B5C52646A6}" srcOrd="4" destOrd="0" presId="urn:microsoft.com/office/officeart/2005/8/layout/hList1"/>
    <dgm:cxn modelId="{6877AE3D-7681-4305-8105-F2797429B050}" type="presParOf" srcId="{627C0CDE-EFAF-40A7-96C8-12B5C52646A6}" destId="{04019631-B604-4BEC-8A55-5BA4A75D3FAF}" srcOrd="0" destOrd="0" presId="urn:microsoft.com/office/officeart/2005/8/layout/hList1"/>
    <dgm:cxn modelId="{9D990987-CC7B-4E28-A4EE-EAA4898F020F}" type="presParOf" srcId="{627C0CDE-EFAF-40A7-96C8-12B5C52646A6}" destId="{014A0DC9-6BD5-44C3-89F6-4AD7B193B382}"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CDAE54D-A84D-4CBA-88CA-FFB793836F50}"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B3C44166-8EB0-4A2D-BE8C-E724FF26F2DF}">
      <dgm:prSet/>
      <dgm:spPr/>
      <dgm:t>
        <a:bodyPr/>
        <a:lstStyle/>
        <a:p>
          <a:r>
            <a:rPr lang="fr-FR" b="1" dirty="0"/>
            <a:t>Évaluer</a:t>
          </a:r>
          <a:r>
            <a:rPr lang="fr-FR" dirty="0"/>
            <a:t> ou </a:t>
          </a:r>
          <a:r>
            <a:rPr lang="fr-FR" b="1" dirty="0"/>
            <a:t>concevoir</a:t>
          </a:r>
          <a:r>
            <a:rPr lang="fr-FR" dirty="0"/>
            <a:t> des projets au regard des 17 ODD (transversalité)</a:t>
          </a:r>
          <a:endParaRPr lang="en-US" dirty="0"/>
        </a:p>
      </dgm:t>
    </dgm:pt>
    <dgm:pt modelId="{93B9B4F2-8527-496D-A3B5-F469D6D10CFC}" type="parTrans" cxnId="{BD200B33-DB0E-4CE7-BCE1-3CCE103019A6}">
      <dgm:prSet/>
      <dgm:spPr/>
      <dgm:t>
        <a:bodyPr/>
        <a:lstStyle/>
        <a:p>
          <a:endParaRPr lang="en-US"/>
        </a:p>
      </dgm:t>
    </dgm:pt>
    <dgm:pt modelId="{7152E950-FFCF-4D54-905A-E6D1921B8AB2}" type="sibTrans" cxnId="{BD200B33-DB0E-4CE7-BCE1-3CCE103019A6}">
      <dgm:prSet/>
      <dgm:spPr/>
      <dgm:t>
        <a:bodyPr/>
        <a:lstStyle/>
        <a:p>
          <a:endParaRPr lang="en-US"/>
        </a:p>
      </dgm:t>
    </dgm:pt>
    <dgm:pt modelId="{2637209A-D886-4CC4-B38C-9977B9748DAF}">
      <dgm:prSet/>
      <dgm:spPr/>
      <dgm:t>
        <a:bodyPr/>
        <a:lstStyle/>
        <a:p>
          <a:r>
            <a:rPr lang="fr-FR" dirty="0"/>
            <a:t>Inclure des </a:t>
          </a:r>
          <a:r>
            <a:rPr lang="fr-FR" b="1" dirty="0"/>
            <a:t>dimensions supplémentaires</a:t>
          </a:r>
          <a:r>
            <a:rPr lang="fr-FR" dirty="0"/>
            <a:t> à un projet</a:t>
          </a:r>
          <a:endParaRPr lang="en-US" dirty="0"/>
        </a:p>
      </dgm:t>
    </dgm:pt>
    <dgm:pt modelId="{34C459DD-6F04-4464-A78A-3C2AE8E6F367}" type="parTrans" cxnId="{11268E49-FF58-4BB1-BAF0-96DF9F11CE3C}">
      <dgm:prSet/>
      <dgm:spPr/>
      <dgm:t>
        <a:bodyPr/>
        <a:lstStyle/>
        <a:p>
          <a:endParaRPr lang="en-US"/>
        </a:p>
      </dgm:t>
    </dgm:pt>
    <dgm:pt modelId="{AFC5A9CA-6491-4E4E-9C3A-A61680786FCE}" type="sibTrans" cxnId="{11268E49-FF58-4BB1-BAF0-96DF9F11CE3C}">
      <dgm:prSet/>
      <dgm:spPr/>
      <dgm:t>
        <a:bodyPr/>
        <a:lstStyle/>
        <a:p>
          <a:endParaRPr lang="en-US"/>
        </a:p>
      </dgm:t>
    </dgm:pt>
    <dgm:pt modelId="{5B47FBAE-5B4E-48DA-B58E-792A5A7AE558}">
      <dgm:prSet/>
      <dgm:spPr/>
      <dgm:t>
        <a:bodyPr/>
        <a:lstStyle/>
        <a:p>
          <a:r>
            <a:rPr lang="fr-FR" dirty="0"/>
            <a:t>Penser à la durabilité globale d’un projet ou d’une action, </a:t>
          </a:r>
          <a:r>
            <a:rPr lang="fr-FR" b="1" dirty="0"/>
            <a:t>dès sa conception </a:t>
          </a:r>
          <a:endParaRPr lang="en-US" b="1" dirty="0"/>
        </a:p>
      </dgm:t>
    </dgm:pt>
    <dgm:pt modelId="{860A7F43-8AB4-4F3D-9CDD-5EDFC44EE70E}" type="parTrans" cxnId="{5DA4AA53-CEA8-4407-B66A-9D8AD61F9F66}">
      <dgm:prSet/>
      <dgm:spPr/>
      <dgm:t>
        <a:bodyPr/>
        <a:lstStyle/>
        <a:p>
          <a:endParaRPr lang="en-US"/>
        </a:p>
      </dgm:t>
    </dgm:pt>
    <dgm:pt modelId="{1EE10579-C6EE-492A-83D8-81087E13F097}" type="sibTrans" cxnId="{5DA4AA53-CEA8-4407-B66A-9D8AD61F9F66}">
      <dgm:prSet/>
      <dgm:spPr/>
      <dgm:t>
        <a:bodyPr/>
        <a:lstStyle/>
        <a:p>
          <a:endParaRPr lang="en-US"/>
        </a:p>
      </dgm:t>
    </dgm:pt>
    <dgm:pt modelId="{384FEAE1-48A6-46A6-80E0-F9C0502A0DAA}" type="pres">
      <dgm:prSet presAssocID="{7CDAE54D-A84D-4CBA-88CA-FFB793836F50}" presName="root" presStyleCnt="0">
        <dgm:presLayoutVars>
          <dgm:dir/>
          <dgm:resizeHandles val="exact"/>
        </dgm:presLayoutVars>
      </dgm:prSet>
      <dgm:spPr/>
    </dgm:pt>
    <dgm:pt modelId="{A63C242F-E2A0-4427-B44F-51A053730C79}" type="pres">
      <dgm:prSet presAssocID="{B3C44166-8EB0-4A2D-BE8C-E724FF26F2DF}" presName="compNode" presStyleCnt="0"/>
      <dgm:spPr/>
    </dgm:pt>
    <dgm:pt modelId="{D02E1946-177D-48D3-9C42-2D774A83E4BE}" type="pres">
      <dgm:prSet presAssocID="{B3C44166-8EB0-4A2D-BE8C-E724FF26F2DF}" presName="bgRect" presStyleLbl="bgShp" presStyleIdx="0" presStyleCnt="3"/>
      <dgm:spPr/>
    </dgm:pt>
    <dgm:pt modelId="{C22CA562-379D-4FB7-A2C9-D2DDF593420B}" type="pres">
      <dgm:prSet presAssocID="{B3C44166-8EB0-4A2D-BE8C-E724FF26F2D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che"/>
        </a:ext>
      </dgm:extLst>
    </dgm:pt>
    <dgm:pt modelId="{D0E7E398-6DCC-401F-AB70-9B5379ED23CE}" type="pres">
      <dgm:prSet presAssocID="{B3C44166-8EB0-4A2D-BE8C-E724FF26F2DF}" presName="spaceRect" presStyleCnt="0"/>
      <dgm:spPr/>
    </dgm:pt>
    <dgm:pt modelId="{433AA297-665A-4326-B322-44961668F8A6}" type="pres">
      <dgm:prSet presAssocID="{B3C44166-8EB0-4A2D-BE8C-E724FF26F2DF}" presName="parTx" presStyleLbl="revTx" presStyleIdx="0" presStyleCnt="3">
        <dgm:presLayoutVars>
          <dgm:chMax val="0"/>
          <dgm:chPref val="0"/>
        </dgm:presLayoutVars>
      </dgm:prSet>
      <dgm:spPr/>
    </dgm:pt>
    <dgm:pt modelId="{930DB1A0-E2AB-4531-A8F7-BA7E7FE1FA85}" type="pres">
      <dgm:prSet presAssocID="{7152E950-FFCF-4D54-905A-E6D1921B8AB2}" presName="sibTrans" presStyleCnt="0"/>
      <dgm:spPr/>
    </dgm:pt>
    <dgm:pt modelId="{BD34BD46-4A4A-4595-A8F3-2097FE4A7B0C}" type="pres">
      <dgm:prSet presAssocID="{2637209A-D886-4CC4-B38C-9977B9748DAF}" presName="compNode" presStyleCnt="0"/>
      <dgm:spPr/>
    </dgm:pt>
    <dgm:pt modelId="{62801844-EC35-4E23-AEA1-A8E3DF410893}" type="pres">
      <dgm:prSet presAssocID="{2637209A-D886-4CC4-B38C-9977B9748DAF}" presName="bgRect" presStyleLbl="bgShp" presStyleIdx="1" presStyleCnt="3"/>
      <dgm:spPr/>
    </dgm:pt>
    <dgm:pt modelId="{14EE988D-C72B-457A-89A4-5EFFC9741F81}" type="pres">
      <dgm:prSet presAssocID="{2637209A-D886-4CC4-B38C-9977B9748DA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cument"/>
        </a:ext>
      </dgm:extLst>
    </dgm:pt>
    <dgm:pt modelId="{433E9DCC-592B-4C78-B037-F5AA1BDAAAE5}" type="pres">
      <dgm:prSet presAssocID="{2637209A-D886-4CC4-B38C-9977B9748DAF}" presName="spaceRect" presStyleCnt="0"/>
      <dgm:spPr/>
    </dgm:pt>
    <dgm:pt modelId="{1D01CA75-D481-46F5-9C9B-212DCEF1BE04}" type="pres">
      <dgm:prSet presAssocID="{2637209A-D886-4CC4-B38C-9977B9748DAF}" presName="parTx" presStyleLbl="revTx" presStyleIdx="1" presStyleCnt="3">
        <dgm:presLayoutVars>
          <dgm:chMax val="0"/>
          <dgm:chPref val="0"/>
        </dgm:presLayoutVars>
      </dgm:prSet>
      <dgm:spPr/>
    </dgm:pt>
    <dgm:pt modelId="{29272CD3-766C-4F2A-B1E1-797B5A9408D4}" type="pres">
      <dgm:prSet presAssocID="{AFC5A9CA-6491-4E4E-9C3A-A61680786FCE}" presName="sibTrans" presStyleCnt="0"/>
      <dgm:spPr/>
    </dgm:pt>
    <dgm:pt modelId="{67ACDF5B-B4AB-4916-A40A-0364D05B6B09}" type="pres">
      <dgm:prSet presAssocID="{5B47FBAE-5B4E-48DA-B58E-792A5A7AE558}" presName="compNode" presStyleCnt="0"/>
      <dgm:spPr/>
    </dgm:pt>
    <dgm:pt modelId="{66DB639F-1950-4FDE-A196-D14C9FB4EC28}" type="pres">
      <dgm:prSet presAssocID="{5B47FBAE-5B4E-48DA-B58E-792A5A7AE558}" presName="bgRect" presStyleLbl="bgShp" presStyleIdx="2" presStyleCnt="3" custLinFactNeighborY="24351"/>
      <dgm:spPr/>
    </dgm:pt>
    <dgm:pt modelId="{BD948C61-16BA-4C41-8C50-FCCEF19A592C}" type="pres">
      <dgm:prSet presAssocID="{5B47FBAE-5B4E-48DA-B58E-792A5A7AE55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Ampoule"/>
        </a:ext>
      </dgm:extLst>
    </dgm:pt>
    <dgm:pt modelId="{EB4CCE6E-4313-4AFF-AED1-36E546255CA5}" type="pres">
      <dgm:prSet presAssocID="{5B47FBAE-5B4E-48DA-B58E-792A5A7AE558}" presName="spaceRect" presStyleCnt="0"/>
      <dgm:spPr/>
    </dgm:pt>
    <dgm:pt modelId="{06D247F0-6E14-48BF-AF74-E9BAC4227180}" type="pres">
      <dgm:prSet presAssocID="{5B47FBAE-5B4E-48DA-B58E-792A5A7AE558}" presName="parTx" presStyleLbl="revTx" presStyleIdx="2" presStyleCnt="3">
        <dgm:presLayoutVars>
          <dgm:chMax val="0"/>
          <dgm:chPref val="0"/>
        </dgm:presLayoutVars>
      </dgm:prSet>
      <dgm:spPr/>
    </dgm:pt>
  </dgm:ptLst>
  <dgm:cxnLst>
    <dgm:cxn modelId="{9D624A12-F7E6-4267-AD77-88D434109C9A}" type="presOf" srcId="{7CDAE54D-A84D-4CBA-88CA-FFB793836F50}" destId="{384FEAE1-48A6-46A6-80E0-F9C0502A0DAA}" srcOrd="0" destOrd="0" presId="urn:microsoft.com/office/officeart/2018/2/layout/IconVerticalSolidList"/>
    <dgm:cxn modelId="{BD200B33-DB0E-4CE7-BCE1-3CCE103019A6}" srcId="{7CDAE54D-A84D-4CBA-88CA-FFB793836F50}" destId="{B3C44166-8EB0-4A2D-BE8C-E724FF26F2DF}" srcOrd="0" destOrd="0" parTransId="{93B9B4F2-8527-496D-A3B5-F469D6D10CFC}" sibTransId="{7152E950-FFCF-4D54-905A-E6D1921B8AB2}"/>
    <dgm:cxn modelId="{11268E49-FF58-4BB1-BAF0-96DF9F11CE3C}" srcId="{7CDAE54D-A84D-4CBA-88CA-FFB793836F50}" destId="{2637209A-D886-4CC4-B38C-9977B9748DAF}" srcOrd="1" destOrd="0" parTransId="{34C459DD-6F04-4464-A78A-3C2AE8E6F367}" sibTransId="{AFC5A9CA-6491-4E4E-9C3A-A61680786FCE}"/>
    <dgm:cxn modelId="{5DA4AA53-CEA8-4407-B66A-9D8AD61F9F66}" srcId="{7CDAE54D-A84D-4CBA-88CA-FFB793836F50}" destId="{5B47FBAE-5B4E-48DA-B58E-792A5A7AE558}" srcOrd="2" destOrd="0" parTransId="{860A7F43-8AB4-4F3D-9CDD-5EDFC44EE70E}" sibTransId="{1EE10579-C6EE-492A-83D8-81087E13F097}"/>
    <dgm:cxn modelId="{7B8365A2-F729-4908-9553-CBD3FBC97734}" type="presOf" srcId="{B3C44166-8EB0-4A2D-BE8C-E724FF26F2DF}" destId="{433AA297-665A-4326-B322-44961668F8A6}" srcOrd="0" destOrd="0" presId="urn:microsoft.com/office/officeart/2018/2/layout/IconVerticalSolidList"/>
    <dgm:cxn modelId="{82BCD6A8-672C-4C7C-B6D5-C00CDC006B8C}" type="presOf" srcId="{5B47FBAE-5B4E-48DA-B58E-792A5A7AE558}" destId="{06D247F0-6E14-48BF-AF74-E9BAC4227180}" srcOrd="0" destOrd="0" presId="urn:microsoft.com/office/officeart/2018/2/layout/IconVerticalSolidList"/>
    <dgm:cxn modelId="{1AC0C4EC-0E15-4361-95D2-4BF8ABE7F28C}" type="presOf" srcId="{2637209A-D886-4CC4-B38C-9977B9748DAF}" destId="{1D01CA75-D481-46F5-9C9B-212DCEF1BE04}" srcOrd="0" destOrd="0" presId="urn:microsoft.com/office/officeart/2018/2/layout/IconVerticalSolidList"/>
    <dgm:cxn modelId="{6CD00962-75B7-4108-B492-E09C0845E82C}" type="presParOf" srcId="{384FEAE1-48A6-46A6-80E0-F9C0502A0DAA}" destId="{A63C242F-E2A0-4427-B44F-51A053730C79}" srcOrd="0" destOrd="0" presId="urn:microsoft.com/office/officeart/2018/2/layout/IconVerticalSolidList"/>
    <dgm:cxn modelId="{6EC86651-569F-4E10-A4B1-039C67C99FA7}" type="presParOf" srcId="{A63C242F-E2A0-4427-B44F-51A053730C79}" destId="{D02E1946-177D-48D3-9C42-2D774A83E4BE}" srcOrd="0" destOrd="0" presId="urn:microsoft.com/office/officeart/2018/2/layout/IconVerticalSolidList"/>
    <dgm:cxn modelId="{97C066D6-CE85-4F15-90B5-FDA4B1833460}" type="presParOf" srcId="{A63C242F-E2A0-4427-B44F-51A053730C79}" destId="{C22CA562-379D-4FB7-A2C9-D2DDF593420B}" srcOrd="1" destOrd="0" presId="urn:microsoft.com/office/officeart/2018/2/layout/IconVerticalSolidList"/>
    <dgm:cxn modelId="{458E57E2-A9CD-4713-B586-22FC1C60E8DB}" type="presParOf" srcId="{A63C242F-E2A0-4427-B44F-51A053730C79}" destId="{D0E7E398-6DCC-401F-AB70-9B5379ED23CE}" srcOrd="2" destOrd="0" presId="urn:microsoft.com/office/officeart/2018/2/layout/IconVerticalSolidList"/>
    <dgm:cxn modelId="{A41416F3-5913-42C5-81E6-D0594132A3F1}" type="presParOf" srcId="{A63C242F-E2A0-4427-B44F-51A053730C79}" destId="{433AA297-665A-4326-B322-44961668F8A6}" srcOrd="3" destOrd="0" presId="urn:microsoft.com/office/officeart/2018/2/layout/IconVerticalSolidList"/>
    <dgm:cxn modelId="{0E003C77-747E-4D42-A7B5-0FA030B5DFFB}" type="presParOf" srcId="{384FEAE1-48A6-46A6-80E0-F9C0502A0DAA}" destId="{930DB1A0-E2AB-4531-A8F7-BA7E7FE1FA85}" srcOrd="1" destOrd="0" presId="urn:microsoft.com/office/officeart/2018/2/layout/IconVerticalSolidList"/>
    <dgm:cxn modelId="{F84F18C8-DC57-4C85-AEEB-C340C1E0DE54}" type="presParOf" srcId="{384FEAE1-48A6-46A6-80E0-F9C0502A0DAA}" destId="{BD34BD46-4A4A-4595-A8F3-2097FE4A7B0C}" srcOrd="2" destOrd="0" presId="urn:microsoft.com/office/officeart/2018/2/layout/IconVerticalSolidList"/>
    <dgm:cxn modelId="{A2B98472-C832-4B86-BE17-E3D90939F120}" type="presParOf" srcId="{BD34BD46-4A4A-4595-A8F3-2097FE4A7B0C}" destId="{62801844-EC35-4E23-AEA1-A8E3DF410893}" srcOrd="0" destOrd="0" presId="urn:microsoft.com/office/officeart/2018/2/layout/IconVerticalSolidList"/>
    <dgm:cxn modelId="{47BECDFA-7BAD-4762-A5A9-94C383A0B1AB}" type="presParOf" srcId="{BD34BD46-4A4A-4595-A8F3-2097FE4A7B0C}" destId="{14EE988D-C72B-457A-89A4-5EFFC9741F81}" srcOrd="1" destOrd="0" presId="urn:microsoft.com/office/officeart/2018/2/layout/IconVerticalSolidList"/>
    <dgm:cxn modelId="{0D743EFE-7097-412C-80A7-82B15D2DBA3B}" type="presParOf" srcId="{BD34BD46-4A4A-4595-A8F3-2097FE4A7B0C}" destId="{433E9DCC-592B-4C78-B037-F5AA1BDAAAE5}" srcOrd="2" destOrd="0" presId="urn:microsoft.com/office/officeart/2018/2/layout/IconVerticalSolidList"/>
    <dgm:cxn modelId="{B720F243-EE98-434A-B451-E269933988E4}" type="presParOf" srcId="{BD34BD46-4A4A-4595-A8F3-2097FE4A7B0C}" destId="{1D01CA75-D481-46F5-9C9B-212DCEF1BE04}" srcOrd="3" destOrd="0" presId="urn:microsoft.com/office/officeart/2018/2/layout/IconVerticalSolidList"/>
    <dgm:cxn modelId="{9E0FB2BE-8130-40D6-9E70-11148F854F05}" type="presParOf" srcId="{384FEAE1-48A6-46A6-80E0-F9C0502A0DAA}" destId="{29272CD3-766C-4F2A-B1E1-797B5A9408D4}" srcOrd="3" destOrd="0" presId="urn:microsoft.com/office/officeart/2018/2/layout/IconVerticalSolidList"/>
    <dgm:cxn modelId="{52C62C0C-BAB9-4AB5-9295-D489E3A9E1E8}" type="presParOf" srcId="{384FEAE1-48A6-46A6-80E0-F9C0502A0DAA}" destId="{67ACDF5B-B4AB-4916-A40A-0364D05B6B09}" srcOrd="4" destOrd="0" presId="urn:microsoft.com/office/officeart/2018/2/layout/IconVerticalSolidList"/>
    <dgm:cxn modelId="{A5EBB61D-A5AA-4058-81A6-0252183B72A2}" type="presParOf" srcId="{67ACDF5B-B4AB-4916-A40A-0364D05B6B09}" destId="{66DB639F-1950-4FDE-A196-D14C9FB4EC28}" srcOrd="0" destOrd="0" presId="urn:microsoft.com/office/officeart/2018/2/layout/IconVerticalSolidList"/>
    <dgm:cxn modelId="{86F53D7B-F435-4FBC-8E7E-96132EF6649A}" type="presParOf" srcId="{67ACDF5B-B4AB-4916-A40A-0364D05B6B09}" destId="{BD948C61-16BA-4C41-8C50-FCCEF19A592C}" srcOrd="1" destOrd="0" presId="urn:microsoft.com/office/officeart/2018/2/layout/IconVerticalSolidList"/>
    <dgm:cxn modelId="{9ACF9F93-E264-4E29-9C70-C28754EE98D4}" type="presParOf" srcId="{67ACDF5B-B4AB-4916-A40A-0364D05B6B09}" destId="{EB4CCE6E-4313-4AFF-AED1-36E546255CA5}" srcOrd="2" destOrd="0" presId="urn:microsoft.com/office/officeart/2018/2/layout/IconVerticalSolidList"/>
    <dgm:cxn modelId="{32308903-2732-412D-AF7C-B7DC7E3D7459}" type="presParOf" srcId="{67ACDF5B-B4AB-4916-A40A-0364D05B6B09}" destId="{06D247F0-6E14-48BF-AF74-E9BAC422718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1A1635-B4E5-414C-9336-2999757585E2}">
      <dsp:nvSpPr>
        <dsp:cNvPr id="0" name=""/>
        <dsp:cNvSpPr/>
      </dsp:nvSpPr>
      <dsp:spPr>
        <a:xfrm rot="5400000">
          <a:off x="387190" y="2364356"/>
          <a:ext cx="1157463" cy="1925993"/>
        </a:xfrm>
        <a:prstGeom prst="corner">
          <a:avLst>
            <a:gd name="adj1" fmla="val 16120"/>
            <a:gd name="adj2" fmla="val 16110"/>
          </a:avLst>
        </a:prstGeom>
        <a:solidFill>
          <a:srgbClr val="C0504D">
            <a:hueOff val="0"/>
            <a:satOff val="0"/>
            <a:lumOff val="0"/>
            <a:alphaOff val="0"/>
          </a:srgbClr>
        </a:solidFill>
        <a:ln w="25400" cap="flat" cmpd="sng" algn="ctr">
          <a:solidFill>
            <a:srgbClr val="C0504D">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sp>
    <dsp:sp modelId="{DE49C544-DBEF-4F44-8713-9CC595214C31}">
      <dsp:nvSpPr>
        <dsp:cNvPr id="0" name=""/>
        <dsp:cNvSpPr/>
      </dsp:nvSpPr>
      <dsp:spPr>
        <a:xfrm>
          <a:off x="127037" y="2939813"/>
          <a:ext cx="1872685" cy="15241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fr-BE" sz="2000" kern="1200" dirty="0">
              <a:solidFill>
                <a:sysClr val="windowText" lastClr="000000">
                  <a:hueOff val="0"/>
                  <a:satOff val="0"/>
                  <a:lumOff val="0"/>
                  <a:alphaOff val="0"/>
                </a:sysClr>
              </a:solidFill>
              <a:latin typeface="Calibri"/>
              <a:ea typeface="+mn-ea"/>
              <a:cs typeface="Arial"/>
            </a:rPr>
            <a:t>Information sensibilisation</a:t>
          </a:r>
        </a:p>
      </dsp:txBody>
      <dsp:txXfrm>
        <a:off x="127037" y="2939813"/>
        <a:ext cx="1872685" cy="1524158"/>
      </dsp:txXfrm>
    </dsp:sp>
    <dsp:sp modelId="{A5C03F51-B97B-40E9-8D73-3445C320A1C4}">
      <dsp:nvSpPr>
        <dsp:cNvPr id="0" name=""/>
        <dsp:cNvSpPr/>
      </dsp:nvSpPr>
      <dsp:spPr>
        <a:xfrm>
          <a:off x="1604704" y="2222562"/>
          <a:ext cx="328075" cy="328075"/>
        </a:xfrm>
        <a:prstGeom prst="triangle">
          <a:avLst>
            <a:gd name="adj" fmla="val 100000"/>
          </a:avLst>
        </a:prstGeom>
        <a:solidFill>
          <a:srgbClr val="9BBB59">
            <a:hueOff val="0"/>
            <a:satOff val="0"/>
            <a:lumOff val="0"/>
            <a:alphaOff val="0"/>
          </a:srgbClr>
        </a:solidFill>
        <a:ln w="25400" cap="flat" cmpd="sng" algn="ctr">
          <a:solidFill>
            <a:srgbClr val="9BBB59">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sp>
    <dsp:sp modelId="{48D428E8-5934-4C76-9853-4EF52B75253D}">
      <dsp:nvSpPr>
        <dsp:cNvPr id="0" name=""/>
        <dsp:cNvSpPr/>
      </dsp:nvSpPr>
      <dsp:spPr>
        <a:xfrm rot="5400000">
          <a:off x="2582762" y="1837625"/>
          <a:ext cx="1157463" cy="1925993"/>
        </a:xfrm>
        <a:prstGeom prst="corner">
          <a:avLst>
            <a:gd name="adj1" fmla="val 16120"/>
            <a:gd name="adj2" fmla="val 16110"/>
          </a:avLst>
        </a:prstGeom>
        <a:solidFill>
          <a:srgbClr val="8064A2">
            <a:hueOff val="0"/>
            <a:satOff val="0"/>
            <a:lumOff val="0"/>
            <a:alphaOff val="0"/>
          </a:srgbClr>
        </a:solidFill>
        <a:ln w="25400" cap="flat" cmpd="sng" algn="ctr">
          <a:solidFill>
            <a:srgbClr val="8064A2">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sp>
    <dsp:sp modelId="{87E21BFC-33F9-41D1-9871-429003C78FEE}">
      <dsp:nvSpPr>
        <dsp:cNvPr id="0" name=""/>
        <dsp:cNvSpPr/>
      </dsp:nvSpPr>
      <dsp:spPr>
        <a:xfrm>
          <a:off x="2389553" y="2413082"/>
          <a:ext cx="1738797" cy="15241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fr-BE" sz="2000" kern="1200" dirty="0">
              <a:solidFill>
                <a:sysClr val="windowText" lastClr="000000">
                  <a:hueOff val="0"/>
                  <a:satOff val="0"/>
                  <a:lumOff val="0"/>
                  <a:alphaOff val="0"/>
                </a:sysClr>
              </a:solidFill>
              <a:latin typeface="Calibri"/>
              <a:ea typeface="+mn-ea"/>
              <a:cs typeface="Arial"/>
            </a:rPr>
            <a:t>Consultation</a:t>
          </a:r>
        </a:p>
      </dsp:txBody>
      <dsp:txXfrm>
        <a:off x="2389553" y="2413082"/>
        <a:ext cx="1738797" cy="1524158"/>
      </dsp:txXfrm>
    </dsp:sp>
    <dsp:sp modelId="{8604B63C-1833-4F77-A3CF-3F69B47D5552}">
      <dsp:nvSpPr>
        <dsp:cNvPr id="0" name=""/>
        <dsp:cNvSpPr/>
      </dsp:nvSpPr>
      <dsp:spPr>
        <a:xfrm>
          <a:off x="3800276" y="1695831"/>
          <a:ext cx="328075" cy="328075"/>
        </a:xfrm>
        <a:prstGeom prst="triangle">
          <a:avLst>
            <a:gd name="adj" fmla="val 100000"/>
          </a:avLst>
        </a:prstGeom>
        <a:solidFill>
          <a:srgbClr val="4BACC6">
            <a:hueOff val="0"/>
            <a:satOff val="0"/>
            <a:lumOff val="0"/>
            <a:alphaOff val="0"/>
          </a:srgbClr>
        </a:solidFill>
        <a:ln w="25400" cap="flat" cmpd="sng" algn="ctr">
          <a:solidFill>
            <a:srgbClr val="4BACC6">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sp>
    <dsp:sp modelId="{BE8C1FA7-4362-44A7-A12C-ED15F6786D07}">
      <dsp:nvSpPr>
        <dsp:cNvPr id="0" name=""/>
        <dsp:cNvSpPr/>
      </dsp:nvSpPr>
      <dsp:spPr>
        <a:xfrm rot="5400000">
          <a:off x="4778334" y="1310894"/>
          <a:ext cx="1157463" cy="1925993"/>
        </a:xfrm>
        <a:prstGeom prst="corner">
          <a:avLst>
            <a:gd name="adj1" fmla="val 16120"/>
            <a:gd name="adj2" fmla="val 16110"/>
          </a:avLst>
        </a:prstGeom>
        <a:solidFill>
          <a:srgbClr val="F79646">
            <a:hueOff val="0"/>
            <a:satOff val="0"/>
            <a:lumOff val="0"/>
            <a:alphaOff val="0"/>
          </a:srgbClr>
        </a:solidFill>
        <a:ln w="25400" cap="flat" cmpd="sng" algn="ctr">
          <a:solidFill>
            <a:srgbClr val="F79646">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sp>
    <dsp:sp modelId="{DF84CBF6-68E7-4AE8-A200-CF8BFDA55440}">
      <dsp:nvSpPr>
        <dsp:cNvPr id="0" name=""/>
        <dsp:cNvSpPr/>
      </dsp:nvSpPr>
      <dsp:spPr>
        <a:xfrm>
          <a:off x="4585125" y="1886351"/>
          <a:ext cx="1738797" cy="15241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fr-BE" sz="2000" kern="1200" dirty="0">
              <a:solidFill>
                <a:sysClr val="windowText" lastClr="000000">
                  <a:hueOff val="0"/>
                  <a:satOff val="0"/>
                  <a:lumOff val="0"/>
                  <a:alphaOff val="0"/>
                </a:sysClr>
              </a:solidFill>
              <a:latin typeface="Calibri"/>
              <a:ea typeface="+mn-ea"/>
              <a:cs typeface="Arial"/>
            </a:rPr>
            <a:t>Concertation</a:t>
          </a:r>
        </a:p>
      </dsp:txBody>
      <dsp:txXfrm>
        <a:off x="4585125" y="1886351"/>
        <a:ext cx="1738797" cy="1524158"/>
      </dsp:txXfrm>
    </dsp:sp>
    <dsp:sp modelId="{9E359C19-3F7E-4ED5-A116-BACADDF3E310}">
      <dsp:nvSpPr>
        <dsp:cNvPr id="0" name=""/>
        <dsp:cNvSpPr/>
      </dsp:nvSpPr>
      <dsp:spPr>
        <a:xfrm>
          <a:off x="5995847" y="1169100"/>
          <a:ext cx="328075" cy="328075"/>
        </a:xfrm>
        <a:prstGeom prst="triangle">
          <a:avLst>
            <a:gd name="adj" fmla="val 100000"/>
          </a:avLst>
        </a:prstGeom>
        <a:solidFill>
          <a:srgbClr val="C0504D">
            <a:hueOff val="0"/>
            <a:satOff val="0"/>
            <a:lumOff val="0"/>
            <a:alphaOff val="0"/>
          </a:srgbClr>
        </a:solidFill>
        <a:ln w="25400" cap="flat" cmpd="sng" algn="ctr">
          <a:solidFill>
            <a:srgbClr val="C0504D">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sp>
    <dsp:sp modelId="{7132E1CD-F574-4626-9B71-4CB7E5EEDF87}">
      <dsp:nvSpPr>
        <dsp:cNvPr id="0" name=""/>
        <dsp:cNvSpPr/>
      </dsp:nvSpPr>
      <dsp:spPr>
        <a:xfrm rot="5400000">
          <a:off x="6973906" y="784163"/>
          <a:ext cx="1157463" cy="1925993"/>
        </a:xfrm>
        <a:prstGeom prst="corner">
          <a:avLst>
            <a:gd name="adj1" fmla="val 16120"/>
            <a:gd name="adj2" fmla="val 16110"/>
          </a:avLst>
        </a:prstGeom>
        <a:solidFill>
          <a:srgbClr val="9BBB59">
            <a:hueOff val="0"/>
            <a:satOff val="0"/>
            <a:lumOff val="0"/>
            <a:alphaOff val="0"/>
          </a:srgbClr>
        </a:solidFill>
        <a:ln w="25400" cap="flat" cmpd="sng" algn="ctr">
          <a:solidFill>
            <a:srgbClr val="9BBB59">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sp>
    <dsp:sp modelId="{A945A165-21AF-4718-AD62-4A422AB505FF}">
      <dsp:nvSpPr>
        <dsp:cNvPr id="0" name=""/>
        <dsp:cNvSpPr/>
      </dsp:nvSpPr>
      <dsp:spPr>
        <a:xfrm>
          <a:off x="6710501" y="1359620"/>
          <a:ext cx="1879188" cy="15241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fr-BE" sz="2000" kern="1200" dirty="0">
              <a:solidFill>
                <a:sysClr val="windowText" lastClr="000000">
                  <a:hueOff val="0"/>
                  <a:satOff val="0"/>
                  <a:lumOff val="0"/>
                  <a:alphaOff val="0"/>
                </a:sysClr>
              </a:solidFill>
              <a:latin typeface="Calibri"/>
              <a:ea typeface="+mn-ea"/>
              <a:cs typeface="Arial"/>
            </a:rPr>
            <a:t>Coproduction Cogestion</a:t>
          </a:r>
        </a:p>
      </dsp:txBody>
      <dsp:txXfrm>
        <a:off x="6710501" y="1359620"/>
        <a:ext cx="1879188" cy="15241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FDE31C-5EE6-49F1-A325-1D42C05CE6C8}">
      <dsp:nvSpPr>
        <dsp:cNvPr id="0" name=""/>
        <dsp:cNvSpPr/>
      </dsp:nvSpPr>
      <dsp:spPr>
        <a:xfrm>
          <a:off x="3031686" y="2598399"/>
          <a:ext cx="1926883" cy="1926883"/>
        </a:xfrm>
        <a:prstGeom prst="ellipse">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fr-BE" sz="2100" kern="1200" dirty="0">
              <a:solidFill>
                <a:sysClr val="window" lastClr="FFFFFF"/>
              </a:solidFill>
              <a:latin typeface="Calibri"/>
              <a:ea typeface="+mn-ea"/>
              <a:cs typeface="+mn-cs"/>
            </a:rPr>
            <a:t>Processus participatif</a:t>
          </a:r>
        </a:p>
      </dsp:txBody>
      <dsp:txXfrm>
        <a:off x="3313871" y="2880584"/>
        <a:ext cx="1362513" cy="1362513"/>
      </dsp:txXfrm>
    </dsp:sp>
    <dsp:sp modelId="{5337DE70-CF45-4043-8E4A-C5D94B4A6FCB}">
      <dsp:nvSpPr>
        <dsp:cNvPr id="0" name=""/>
        <dsp:cNvSpPr/>
      </dsp:nvSpPr>
      <dsp:spPr>
        <a:xfrm rot="10800000">
          <a:off x="1165844" y="3322163"/>
          <a:ext cx="1763516" cy="549161"/>
        </a:xfrm>
        <a:prstGeom prst="lef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B6FAD9A7-6921-4F63-AD14-1149BF66CF0A}">
      <dsp:nvSpPr>
        <dsp:cNvPr id="0" name=""/>
        <dsp:cNvSpPr/>
      </dsp:nvSpPr>
      <dsp:spPr>
        <a:xfrm>
          <a:off x="250715" y="2880328"/>
          <a:ext cx="1830539" cy="1464431"/>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fr-BE" sz="2400" b="1" kern="1200" dirty="0">
              <a:solidFill>
                <a:sysClr val="window" lastClr="FFFFFF"/>
              </a:solidFill>
              <a:latin typeface="Calibri"/>
              <a:ea typeface="+mn-ea"/>
              <a:cs typeface="+mn-cs"/>
            </a:rPr>
            <a:t>Pourquoi ?</a:t>
          </a:r>
        </a:p>
      </dsp:txBody>
      <dsp:txXfrm>
        <a:off x="293607" y="2923220"/>
        <a:ext cx="1744755" cy="1378647"/>
      </dsp:txXfrm>
    </dsp:sp>
    <dsp:sp modelId="{4E226FBD-08DA-4A5F-9B96-BFCBC248151B}">
      <dsp:nvSpPr>
        <dsp:cNvPr id="0" name=""/>
        <dsp:cNvSpPr/>
      </dsp:nvSpPr>
      <dsp:spPr>
        <a:xfrm rot="12827635">
          <a:off x="971125" y="2035233"/>
          <a:ext cx="2306635" cy="549161"/>
        </a:xfrm>
        <a:prstGeom prst="lef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ECE906FC-66CC-4FFE-A373-18E00BE808A6}">
      <dsp:nvSpPr>
        <dsp:cNvPr id="0" name=""/>
        <dsp:cNvSpPr/>
      </dsp:nvSpPr>
      <dsp:spPr>
        <a:xfrm>
          <a:off x="250715" y="936114"/>
          <a:ext cx="1830539" cy="1464431"/>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fr-BE" sz="2400" b="1" kern="1200" dirty="0">
              <a:solidFill>
                <a:sysClr val="window" lastClr="FFFFFF"/>
              </a:solidFill>
              <a:latin typeface="Calibri"/>
              <a:ea typeface="+mn-ea"/>
              <a:cs typeface="+mn-cs"/>
            </a:rPr>
            <a:t>Avec qui ?</a:t>
          </a:r>
        </a:p>
      </dsp:txBody>
      <dsp:txXfrm>
        <a:off x="293607" y="979006"/>
        <a:ext cx="1744755" cy="1378647"/>
      </dsp:txXfrm>
    </dsp:sp>
    <dsp:sp modelId="{E2C8E9E6-0940-4A84-A53A-6399675A317E}">
      <dsp:nvSpPr>
        <dsp:cNvPr id="0" name=""/>
        <dsp:cNvSpPr/>
      </dsp:nvSpPr>
      <dsp:spPr>
        <a:xfrm rot="16171812">
          <a:off x="3200865" y="1551301"/>
          <a:ext cx="1491422" cy="549161"/>
        </a:xfrm>
        <a:prstGeom prst="leftArrow">
          <a:avLst>
            <a:gd name="adj1" fmla="val 60000"/>
            <a:gd name="adj2" fmla="val 50000"/>
          </a:avLst>
        </a:prstGeom>
        <a:solidFill>
          <a:srgbClr val="8064A2">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194534BC-1F9A-4BAA-A6EE-B96CB25448E8}">
      <dsp:nvSpPr>
        <dsp:cNvPr id="0" name=""/>
        <dsp:cNvSpPr/>
      </dsp:nvSpPr>
      <dsp:spPr>
        <a:xfrm>
          <a:off x="3059018" y="288044"/>
          <a:ext cx="1830539" cy="1464431"/>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fr-BE" sz="2400" b="1" kern="1200" dirty="0">
              <a:solidFill>
                <a:sysClr val="window" lastClr="FFFFFF"/>
              </a:solidFill>
              <a:latin typeface="Calibri"/>
              <a:ea typeface="+mn-ea"/>
              <a:cs typeface="+mn-cs"/>
            </a:rPr>
            <a:t>Moyens ?</a:t>
          </a:r>
        </a:p>
      </dsp:txBody>
      <dsp:txXfrm>
        <a:off x="3101910" y="330936"/>
        <a:ext cx="1744755" cy="1378647"/>
      </dsp:txXfrm>
    </dsp:sp>
    <dsp:sp modelId="{563FEFE1-EC65-4FCA-8972-BA80784CBCBA}">
      <dsp:nvSpPr>
        <dsp:cNvPr id="0" name=""/>
        <dsp:cNvSpPr/>
      </dsp:nvSpPr>
      <dsp:spPr>
        <a:xfrm rot="19510286">
          <a:off x="4688114" y="1990451"/>
          <a:ext cx="2341790" cy="549161"/>
        </a:xfrm>
        <a:prstGeom prst="leftArrow">
          <a:avLst>
            <a:gd name="adj1" fmla="val 60000"/>
            <a:gd name="adj2" fmla="val 50000"/>
          </a:avLst>
        </a:prstGeom>
        <a:solidFill>
          <a:srgbClr val="00B0F0"/>
        </a:solidFill>
        <a:ln>
          <a:noFill/>
        </a:ln>
        <a:effectLst/>
      </dsp:spPr>
      <dsp:style>
        <a:lnRef idx="0">
          <a:scrgbClr r="0" g="0" b="0"/>
        </a:lnRef>
        <a:fillRef idx="1">
          <a:scrgbClr r="0" g="0" b="0"/>
        </a:fillRef>
        <a:effectRef idx="0">
          <a:scrgbClr r="0" g="0" b="0"/>
        </a:effectRef>
        <a:fontRef idx="minor">
          <a:schemeClr val="lt1"/>
        </a:fontRef>
      </dsp:style>
    </dsp:sp>
    <dsp:sp modelId="{A2D9641A-ED2B-4A17-AE32-C0617E72F2DD}">
      <dsp:nvSpPr>
        <dsp:cNvPr id="0" name=""/>
        <dsp:cNvSpPr/>
      </dsp:nvSpPr>
      <dsp:spPr>
        <a:xfrm>
          <a:off x="5651310" y="864091"/>
          <a:ext cx="2337690" cy="1464431"/>
        </a:xfrm>
        <a:prstGeom prst="roundRect">
          <a:avLst>
            <a:gd name="adj" fmla="val 10000"/>
          </a:avLst>
        </a:prstGeom>
        <a:solidFill>
          <a:srgbClr val="00B0F0"/>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fr-BE" sz="2400" b="1" kern="1200" dirty="0">
              <a:solidFill>
                <a:sysClr val="window" lastClr="FFFFFF"/>
              </a:solidFill>
              <a:latin typeface="Calibri"/>
              <a:ea typeface="+mn-ea"/>
              <a:cs typeface="+mn-cs"/>
            </a:rPr>
            <a:t>Thématiques  ?</a:t>
          </a:r>
        </a:p>
      </dsp:txBody>
      <dsp:txXfrm>
        <a:off x="5694202" y="906983"/>
        <a:ext cx="2251906" cy="1378647"/>
      </dsp:txXfrm>
    </dsp:sp>
    <dsp:sp modelId="{572B29B6-DA9B-415D-B040-6E40CE88C51E}">
      <dsp:nvSpPr>
        <dsp:cNvPr id="0" name=""/>
        <dsp:cNvSpPr/>
      </dsp:nvSpPr>
      <dsp:spPr>
        <a:xfrm>
          <a:off x="5021393" y="3287260"/>
          <a:ext cx="1842461" cy="549161"/>
        </a:xfrm>
        <a:prstGeom prst="leftArrow">
          <a:avLst>
            <a:gd name="adj1" fmla="val 60000"/>
            <a:gd name="adj2" fmla="val 50000"/>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49606C78-2D0F-4225-8765-BB1A7090A06F}">
      <dsp:nvSpPr>
        <dsp:cNvPr id="0" name=""/>
        <dsp:cNvSpPr/>
      </dsp:nvSpPr>
      <dsp:spPr>
        <a:xfrm>
          <a:off x="5669462" y="2829625"/>
          <a:ext cx="2309225" cy="1464431"/>
        </a:xfrm>
        <a:prstGeom prst="roundRect">
          <a:avLst>
            <a:gd name="adj" fmla="val 10000"/>
          </a:avLst>
        </a:prstGeom>
        <a:solidFill>
          <a:srgbClr val="FFC000"/>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fr-FR" sz="2400" b="1" kern="1200" dirty="0">
              <a:solidFill>
                <a:sysClr val="window" lastClr="FFFFFF"/>
              </a:solidFill>
              <a:latin typeface="Calibri"/>
              <a:ea typeface="+mn-ea"/>
              <a:cs typeface="+mn-cs"/>
            </a:rPr>
            <a:t>Bénéfices ?</a:t>
          </a:r>
          <a:endParaRPr lang="fr-BE" sz="2400" b="1" kern="1200" dirty="0">
            <a:solidFill>
              <a:sysClr val="window" lastClr="FFFFFF"/>
            </a:solidFill>
            <a:latin typeface="Calibri"/>
            <a:ea typeface="+mn-ea"/>
            <a:cs typeface="+mn-cs"/>
          </a:endParaRPr>
        </a:p>
      </dsp:txBody>
      <dsp:txXfrm>
        <a:off x="5712354" y="2872517"/>
        <a:ext cx="2223441" cy="137864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9FAEB9-3523-4C93-99C5-DCD76C90DC3C}">
      <dsp:nvSpPr>
        <dsp:cNvPr id="0" name=""/>
        <dsp:cNvSpPr/>
      </dsp:nvSpPr>
      <dsp:spPr>
        <a:xfrm>
          <a:off x="1570263" y="2109402"/>
          <a:ext cx="1478517" cy="1269565"/>
        </a:xfrm>
        <a:prstGeom prst="hexagon">
          <a:avLst>
            <a:gd name="adj" fmla="val 25000"/>
            <a:gd name="vf" fmla="val 115470"/>
          </a:avLst>
        </a:prstGeom>
        <a:solidFill>
          <a:srgbClr val="C0504D">
            <a:hueOff val="0"/>
            <a:satOff val="0"/>
            <a:lumOff val="0"/>
            <a:alphaOff val="0"/>
          </a:srgbClr>
        </a:solidFill>
        <a:ln w="25400" cap="flat" cmpd="sng" algn="ctr">
          <a:solidFill>
            <a:srgbClr val="C0504D">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9050" rIns="0" bIns="19050" numCol="1" spcCol="1270" anchor="ctr" anchorCtr="0">
          <a:noAutofit/>
        </a:bodyPr>
        <a:lstStyle/>
        <a:p>
          <a:pPr marL="0" lvl="0" indent="0" algn="ctr" defTabSz="666750">
            <a:lnSpc>
              <a:spcPct val="90000"/>
            </a:lnSpc>
            <a:spcBef>
              <a:spcPct val="0"/>
            </a:spcBef>
            <a:spcAft>
              <a:spcPct val="35000"/>
            </a:spcAft>
            <a:buNone/>
          </a:pPr>
          <a:r>
            <a:rPr lang="fr-BE" sz="1500" kern="1200" dirty="0">
              <a:solidFill>
                <a:sysClr val="window" lastClr="FFFFFF"/>
              </a:solidFill>
              <a:latin typeface="Calibri"/>
              <a:ea typeface="+mn-ea"/>
              <a:cs typeface="+mn-cs"/>
            </a:rPr>
            <a:t>Diagnostic</a:t>
          </a:r>
        </a:p>
      </dsp:txBody>
      <dsp:txXfrm>
        <a:off x="1799270" y="2306044"/>
        <a:ext cx="1020503" cy="876281"/>
      </dsp:txXfrm>
    </dsp:sp>
    <dsp:sp modelId="{2B2FCE4D-A141-4BBD-A6B9-0FB56E626C3A}">
      <dsp:nvSpPr>
        <dsp:cNvPr id="0" name=""/>
        <dsp:cNvSpPr/>
      </dsp:nvSpPr>
      <dsp:spPr>
        <a:xfrm>
          <a:off x="1605540" y="2676949"/>
          <a:ext cx="172467" cy="148825"/>
        </a:xfrm>
        <a:prstGeom prst="hexagon">
          <a:avLst>
            <a:gd name="adj" fmla="val 25000"/>
            <a:gd name="vf" fmla="val 115470"/>
          </a:avLst>
        </a:prstGeom>
        <a:solidFill>
          <a:sysClr val="window" lastClr="FFFFFF">
            <a:hueOff val="0"/>
            <a:satOff val="0"/>
            <a:lumOff val="0"/>
            <a:alphaOff val="0"/>
          </a:sysClr>
        </a:solidFill>
        <a:ln w="25400" cap="flat" cmpd="sng" algn="ctr">
          <a:solidFill>
            <a:srgbClr val="C0504D">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 modelId="{A51A0DA2-5FE8-421B-BF3B-EB58CABA3EC0}">
      <dsp:nvSpPr>
        <dsp:cNvPr id="0" name=""/>
        <dsp:cNvSpPr/>
      </dsp:nvSpPr>
      <dsp:spPr>
        <a:xfrm>
          <a:off x="297922" y="1407384"/>
          <a:ext cx="1478517" cy="1269565"/>
        </a:xfrm>
        <a:prstGeom prst="hexagon">
          <a:avLst>
            <a:gd name="adj" fmla="val 25000"/>
            <a:gd name="vf" fmla="val 11547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26000" b="-26000"/>
          </a:stretch>
        </a:blipFill>
        <a:ln w="25400" cap="flat" cmpd="sng" algn="ctr">
          <a:solidFill>
            <a:srgbClr val="C0504D">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 modelId="{8AA542E7-1108-4DFA-83D2-B428C1FAD4A2}">
      <dsp:nvSpPr>
        <dsp:cNvPr id="0" name=""/>
        <dsp:cNvSpPr/>
      </dsp:nvSpPr>
      <dsp:spPr>
        <a:xfrm>
          <a:off x="1310777" y="2508504"/>
          <a:ext cx="172467" cy="148825"/>
        </a:xfrm>
        <a:prstGeom prst="hexagon">
          <a:avLst>
            <a:gd name="adj" fmla="val 25000"/>
            <a:gd name="vf" fmla="val 115470"/>
          </a:avLst>
        </a:prstGeom>
        <a:solidFill>
          <a:sysClr val="window" lastClr="FFFFFF">
            <a:hueOff val="0"/>
            <a:satOff val="0"/>
            <a:lumOff val="0"/>
            <a:alphaOff val="0"/>
          </a:sysClr>
        </a:solidFill>
        <a:ln w="25400" cap="flat" cmpd="sng" algn="ctr">
          <a:solidFill>
            <a:srgbClr val="9BBB59">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 modelId="{AB1A2FDF-4528-4C3B-A83C-12585E5A5F3B}">
      <dsp:nvSpPr>
        <dsp:cNvPr id="0" name=""/>
        <dsp:cNvSpPr/>
      </dsp:nvSpPr>
      <dsp:spPr>
        <a:xfrm>
          <a:off x="2842603" y="1403556"/>
          <a:ext cx="1478517" cy="1269565"/>
        </a:xfrm>
        <a:prstGeom prst="hexagon">
          <a:avLst>
            <a:gd name="adj" fmla="val 25000"/>
            <a:gd name="vf" fmla="val 115470"/>
          </a:avLst>
        </a:prstGeom>
        <a:solidFill>
          <a:srgbClr val="9BBB59">
            <a:hueOff val="0"/>
            <a:satOff val="0"/>
            <a:lumOff val="0"/>
            <a:alphaOff val="0"/>
          </a:srgbClr>
        </a:solidFill>
        <a:ln w="25400" cap="flat" cmpd="sng" algn="ctr">
          <a:solidFill>
            <a:srgbClr val="9BBB59">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9050" rIns="0" bIns="19050" numCol="1" spcCol="1270" anchor="ctr" anchorCtr="0">
          <a:noAutofit/>
        </a:bodyPr>
        <a:lstStyle/>
        <a:p>
          <a:pPr marL="0" lvl="0" indent="0" algn="ctr" defTabSz="666750">
            <a:lnSpc>
              <a:spcPct val="90000"/>
            </a:lnSpc>
            <a:spcBef>
              <a:spcPct val="0"/>
            </a:spcBef>
            <a:spcAft>
              <a:spcPct val="35000"/>
            </a:spcAft>
            <a:buNone/>
          </a:pPr>
          <a:r>
            <a:rPr lang="fr-BE" sz="1500" kern="1200" dirty="0">
              <a:solidFill>
                <a:sysClr val="window" lastClr="FFFFFF"/>
              </a:solidFill>
              <a:latin typeface="Calibri"/>
              <a:ea typeface="+mn-ea"/>
              <a:cs typeface="+mn-cs"/>
            </a:rPr>
            <a:t>Prospection</a:t>
          </a:r>
        </a:p>
      </dsp:txBody>
      <dsp:txXfrm>
        <a:off x="3071610" y="1600198"/>
        <a:ext cx="1020503" cy="876281"/>
      </dsp:txXfrm>
    </dsp:sp>
    <dsp:sp modelId="{34ACF7A6-B3A6-4E37-840C-D9DFBDE5388A}">
      <dsp:nvSpPr>
        <dsp:cNvPr id="0" name=""/>
        <dsp:cNvSpPr/>
      </dsp:nvSpPr>
      <dsp:spPr>
        <a:xfrm>
          <a:off x="3860161" y="2501804"/>
          <a:ext cx="172467" cy="148825"/>
        </a:xfrm>
        <a:prstGeom prst="hexagon">
          <a:avLst>
            <a:gd name="adj" fmla="val 25000"/>
            <a:gd name="vf" fmla="val 115470"/>
          </a:avLst>
        </a:prstGeom>
        <a:solidFill>
          <a:sysClr val="window" lastClr="FFFFFF">
            <a:hueOff val="0"/>
            <a:satOff val="0"/>
            <a:lumOff val="0"/>
            <a:alphaOff val="0"/>
          </a:sysClr>
        </a:solidFill>
        <a:ln w="25400" cap="flat" cmpd="sng" algn="ctr">
          <a:solidFill>
            <a:srgbClr val="8064A2">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 modelId="{C7FF333E-FBD6-4030-A7DC-82F3ABB4F64D}">
      <dsp:nvSpPr>
        <dsp:cNvPr id="0" name=""/>
        <dsp:cNvSpPr/>
      </dsp:nvSpPr>
      <dsp:spPr>
        <a:xfrm>
          <a:off x="4114159" y="2106530"/>
          <a:ext cx="1478517" cy="1269565"/>
        </a:xfrm>
        <a:prstGeom prst="hexagon">
          <a:avLst>
            <a:gd name="adj" fmla="val 25000"/>
            <a:gd name="vf" fmla="val 11547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26000" r="-26000"/>
          </a:stretch>
        </a:blipFill>
        <a:ln w="25400" cap="flat" cmpd="sng" algn="ctr">
          <a:solidFill>
            <a:srgbClr val="9BBB59">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 modelId="{DD1E6BE0-F550-4023-8F7E-DABE4A12BB71}">
      <dsp:nvSpPr>
        <dsp:cNvPr id="0" name=""/>
        <dsp:cNvSpPr/>
      </dsp:nvSpPr>
      <dsp:spPr>
        <a:xfrm>
          <a:off x="4150220" y="2671686"/>
          <a:ext cx="172467" cy="148825"/>
        </a:xfrm>
        <a:prstGeom prst="hexagon">
          <a:avLst>
            <a:gd name="adj" fmla="val 25000"/>
            <a:gd name="vf" fmla="val 115470"/>
          </a:avLst>
        </a:prstGeom>
        <a:solidFill>
          <a:sysClr val="window" lastClr="FFFFFF">
            <a:hueOff val="0"/>
            <a:satOff val="0"/>
            <a:lumOff val="0"/>
            <a:alphaOff val="0"/>
          </a:sysClr>
        </a:solidFill>
        <a:ln w="25400" cap="flat" cmpd="sng" algn="ctr">
          <a:solidFill>
            <a:srgbClr val="4BACC6">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 modelId="{3B986716-02BB-47EE-827C-154306536C7E}">
      <dsp:nvSpPr>
        <dsp:cNvPr id="0" name=""/>
        <dsp:cNvSpPr/>
      </dsp:nvSpPr>
      <dsp:spPr>
        <a:xfrm>
          <a:off x="1570263" y="705845"/>
          <a:ext cx="1478517" cy="1269565"/>
        </a:xfrm>
        <a:prstGeom prst="hexagon">
          <a:avLst>
            <a:gd name="adj" fmla="val 25000"/>
            <a:gd name="vf" fmla="val 115470"/>
          </a:avLst>
        </a:prstGeom>
        <a:solidFill>
          <a:srgbClr val="8064A2">
            <a:hueOff val="0"/>
            <a:satOff val="0"/>
            <a:lumOff val="0"/>
            <a:alphaOff val="0"/>
          </a:srgbClr>
        </a:solidFill>
        <a:ln w="25400" cap="flat" cmpd="sng" algn="ctr">
          <a:solidFill>
            <a:srgbClr val="8064A2">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9050" rIns="0" bIns="19050" numCol="1" spcCol="1270" anchor="ctr" anchorCtr="0">
          <a:noAutofit/>
        </a:bodyPr>
        <a:lstStyle/>
        <a:p>
          <a:pPr marL="0" lvl="0" indent="0" algn="ctr" defTabSz="666750">
            <a:lnSpc>
              <a:spcPct val="90000"/>
            </a:lnSpc>
            <a:spcBef>
              <a:spcPct val="0"/>
            </a:spcBef>
            <a:spcAft>
              <a:spcPct val="35000"/>
            </a:spcAft>
            <a:buNone/>
          </a:pPr>
          <a:r>
            <a:rPr lang="fr-BE" sz="1500" kern="1200" dirty="0">
              <a:solidFill>
                <a:sysClr val="window" lastClr="FFFFFF"/>
              </a:solidFill>
              <a:latin typeface="Calibri"/>
              <a:ea typeface="+mn-ea"/>
              <a:cs typeface="+mn-cs"/>
            </a:rPr>
            <a:t>Priorisation</a:t>
          </a:r>
        </a:p>
      </dsp:txBody>
      <dsp:txXfrm>
        <a:off x="1799270" y="902487"/>
        <a:ext cx="1020503" cy="876281"/>
      </dsp:txXfrm>
    </dsp:sp>
    <dsp:sp modelId="{15706B55-2710-45EC-A0B0-8EDDEF5DC520}">
      <dsp:nvSpPr>
        <dsp:cNvPr id="0" name=""/>
        <dsp:cNvSpPr/>
      </dsp:nvSpPr>
      <dsp:spPr>
        <a:xfrm>
          <a:off x="2576846" y="723073"/>
          <a:ext cx="172467" cy="148825"/>
        </a:xfrm>
        <a:prstGeom prst="hexagon">
          <a:avLst>
            <a:gd name="adj" fmla="val 25000"/>
            <a:gd name="vf" fmla="val 115470"/>
          </a:avLst>
        </a:prstGeom>
        <a:solidFill>
          <a:sysClr val="window" lastClr="FFFFFF">
            <a:hueOff val="0"/>
            <a:satOff val="0"/>
            <a:lumOff val="0"/>
            <a:alphaOff val="0"/>
          </a:sysClr>
        </a:solidFill>
        <a:ln w="25400" cap="flat" cmpd="sng" algn="ctr">
          <a:solidFill>
            <a:srgbClr val="F79646">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 modelId="{1B92E1E7-F68B-4946-B755-DC5DC3257F96}">
      <dsp:nvSpPr>
        <dsp:cNvPr id="0" name=""/>
        <dsp:cNvSpPr/>
      </dsp:nvSpPr>
      <dsp:spPr>
        <a:xfrm>
          <a:off x="2842603" y="0"/>
          <a:ext cx="1478517" cy="1269565"/>
        </a:xfrm>
        <a:prstGeom prst="hexagon">
          <a:avLst>
            <a:gd name="adj" fmla="val 25000"/>
            <a:gd name="vf" fmla="val 11547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26000" b="-26000"/>
          </a:stretch>
        </a:blipFill>
        <a:ln w="25400" cap="flat" cmpd="sng" algn="ctr">
          <a:solidFill>
            <a:srgbClr val="8064A2">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 modelId="{B5391AC0-C052-40AB-9D79-9FD15163482D}">
      <dsp:nvSpPr>
        <dsp:cNvPr id="0" name=""/>
        <dsp:cNvSpPr/>
      </dsp:nvSpPr>
      <dsp:spPr>
        <a:xfrm>
          <a:off x="2884152" y="562283"/>
          <a:ext cx="172467" cy="148825"/>
        </a:xfrm>
        <a:prstGeom prst="hexagon">
          <a:avLst>
            <a:gd name="adj" fmla="val 25000"/>
            <a:gd name="vf" fmla="val 115470"/>
          </a:avLst>
        </a:prstGeom>
        <a:solidFill>
          <a:sysClr val="window" lastClr="FFFFFF">
            <a:hueOff val="0"/>
            <a:satOff val="0"/>
            <a:lumOff val="0"/>
            <a:alphaOff val="0"/>
          </a:sysClr>
        </a:solidFill>
        <a:ln w="25400" cap="flat" cmpd="sng" algn="ctr">
          <a:solidFill>
            <a:srgbClr val="C0504D">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 modelId="{72052AF9-E181-42E4-94CE-87EEC014ADF0}">
      <dsp:nvSpPr>
        <dsp:cNvPr id="0" name=""/>
        <dsp:cNvSpPr/>
      </dsp:nvSpPr>
      <dsp:spPr>
        <a:xfrm>
          <a:off x="4114159" y="702974"/>
          <a:ext cx="1478517" cy="1269565"/>
        </a:xfrm>
        <a:prstGeom prst="hexagon">
          <a:avLst>
            <a:gd name="adj" fmla="val 25000"/>
            <a:gd name="vf" fmla="val 115470"/>
          </a:avLst>
        </a:prstGeom>
        <a:solidFill>
          <a:srgbClr val="4BACC6">
            <a:hueOff val="0"/>
            <a:satOff val="0"/>
            <a:lumOff val="0"/>
            <a:alphaOff val="0"/>
          </a:srgbClr>
        </a:solidFill>
        <a:ln w="25400" cap="flat" cmpd="sng" algn="ctr">
          <a:solidFill>
            <a:srgbClr val="4BACC6">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9050" rIns="0" bIns="19050" numCol="1" spcCol="1270" anchor="ctr" anchorCtr="0">
          <a:noAutofit/>
        </a:bodyPr>
        <a:lstStyle/>
        <a:p>
          <a:pPr marL="0" lvl="0" indent="0" algn="ctr" defTabSz="666750">
            <a:lnSpc>
              <a:spcPct val="90000"/>
            </a:lnSpc>
            <a:spcBef>
              <a:spcPct val="0"/>
            </a:spcBef>
            <a:spcAft>
              <a:spcPct val="35000"/>
            </a:spcAft>
            <a:buNone/>
          </a:pPr>
          <a:r>
            <a:rPr lang="fr-BE" sz="1500" kern="1200" dirty="0">
              <a:solidFill>
                <a:sysClr val="window" lastClr="FFFFFF"/>
              </a:solidFill>
              <a:latin typeface="Calibri"/>
              <a:ea typeface="+mn-ea"/>
              <a:cs typeface="+mn-cs"/>
            </a:rPr>
            <a:t>Débat</a:t>
          </a:r>
        </a:p>
      </dsp:txBody>
      <dsp:txXfrm>
        <a:off x="4343166" y="899616"/>
        <a:ext cx="1020503" cy="876281"/>
      </dsp:txXfrm>
    </dsp:sp>
    <dsp:sp modelId="{2443983A-CB49-477C-9685-E9B25CF17730}">
      <dsp:nvSpPr>
        <dsp:cNvPr id="0" name=""/>
        <dsp:cNvSpPr/>
      </dsp:nvSpPr>
      <dsp:spPr>
        <a:xfrm>
          <a:off x="5393555" y="1265736"/>
          <a:ext cx="172467" cy="148825"/>
        </a:xfrm>
        <a:prstGeom prst="hexagon">
          <a:avLst>
            <a:gd name="adj" fmla="val 25000"/>
            <a:gd name="vf" fmla="val 115470"/>
          </a:avLst>
        </a:prstGeom>
        <a:solidFill>
          <a:sysClr val="window" lastClr="FFFFFF">
            <a:hueOff val="0"/>
            <a:satOff val="0"/>
            <a:lumOff val="0"/>
            <a:alphaOff val="0"/>
          </a:sysClr>
        </a:solidFill>
        <a:ln w="25400" cap="flat" cmpd="sng" algn="ctr">
          <a:solidFill>
            <a:srgbClr val="9BBB59">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 modelId="{117902A9-D1B6-4947-BEC9-C2A52605A7E4}">
      <dsp:nvSpPr>
        <dsp:cNvPr id="0" name=""/>
        <dsp:cNvSpPr/>
      </dsp:nvSpPr>
      <dsp:spPr>
        <a:xfrm>
          <a:off x="5386499" y="1416955"/>
          <a:ext cx="1478517" cy="1269565"/>
        </a:xfrm>
        <a:prstGeom prst="hexagon">
          <a:avLst>
            <a:gd name="adj" fmla="val 25000"/>
            <a:gd name="vf" fmla="val 115470"/>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t="-25000" b="-25000"/>
          </a:stretch>
        </a:blipFill>
        <a:ln w="25400" cap="flat" cmpd="sng" algn="ctr">
          <a:solidFill>
            <a:srgbClr val="4BACC6">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 modelId="{8887668B-1C75-4935-998E-D5F86E02D73E}">
      <dsp:nvSpPr>
        <dsp:cNvPr id="0" name=""/>
        <dsp:cNvSpPr/>
      </dsp:nvSpPr>
      <dsp:spPr>
        <a:xfrm>
          <a:off x="5674990" y="1439446"/>
          <a:ext cx="172467" cy="148825"/>
        </a:xfrm>
        <a:prstGeom prst="hexagon">
          <a:avLst>
            <a:gd name="adj" fmla="val 25000"/>
            <a:gd name="vf" fmla="val 115470"/>
          </a:avLst>
        </a:prstGeom>
        <a:solidFill>
          <a:sysClr val="window" lastClr="FFFFFF">
            <a:hueOff val="0"/>
            <a:satOff val="0"/>
            <a:lumOff val="0"/>
            <a:alphaOff val="0"/>
          </a:sysClr>
        </a:solidFill>
        <a:ln w="25400" cap="flat" cmpd="sng" algn="ctr">
          <a:solidFill>
            <a:srgbClr val="8064A2">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 modelId="{C9A7EB90-B1D6-4CCA-B6CC-7C4C2FAC6322}">
      <dsp:nvSpPr>
        <dsp:cNvPr id="0" name=""/>
        <dsp:cNvSpPr/>
      </dsp:nvSpPr>
      <dsp:spPr>
        <a:xfrm>
          <a:off x="5386499" y="13399"/>
          <a:ext cx="1478517" cy="1269565"/>
        </a:xfrm>
        <a:prstGeom prst="hexagon">
          <a:avLst>
            <a:gd name="adj" fmla="val 25000"/>
            <a:gd name="vf" fmla="val 115470"/>
          </a:avLst>
        </a:prstGeom>
        <a:solidFill>
          <a:srgbClr val="F79646">
            <a:hueOff val="0"/>
            <a:satOff val="0"/>
            <a:lumOff val="0"/>
            <a:alphaOff val="0"/>
          </a:srgbClr>
        </a:solidFill>
        <a:ln w="25400" cap="flat" cmpd="sng" algn="ctr">
          <a:solidFill>
            <a:srgbClr val="F79646">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9050" rIns="0" bIns="19050" numCol="1" spcCol="1270" anchor="ctr" anchorCtr="0">
          <a:noAutofit/>
        </a:bodyPr>
        <a:lstStyle/>
        <a:p>
          <a:pPr marL="0" lvl="0" indent="0" algn="ctr" defTabSz="666750">
            <a:lnSpc>
              <a:spcPct val="90000"/>
            </a:lnSpc>
            <a:spcBef>
              <a:spcPct val="0"/>
            </a:spcBef>
            <a:spcAft>
              <a:spcPct val="35000"/>
            </a:spcAft>
            <a:buNone/>
          </a:pPr>
          <a:r>
            <a:rPr lang="fr-BE" sz="1500" kern="1200" dirty="0">
              <a:solidFill>
                <a:sysClr val="window" lastClr="FFFFFF"/>
              </a:solidFill>
              <a:latin typeface="Calibri"/>
              <a:ea typeface="+mn-ea"/>
              <a:cs typeface="+mn-cs"/>
            </a:rPr>
            <a:t>Amélioration</a:t>
          </a:r>
        </a:p>
      </dsp:txBody>
      <dsp:txXfrm>
        <a:off x="5615506" y="210041"/>
        <a:ext cx="1020503" cy="876281"/>
      </dsp:txXfrm>
    </dsp:sp>
    <dsp:sp modelId="{28AB23A0-0828-4146-A848-41164535881E}">
      <dsp:nvSpPr>
        <dsp:cNvPr id="0" name=""/>
        <dsp:cNvSpPr/>
      </dsp:nvSpPr>
      <dsp:spPr>
        <a:xfrm>
          <a:off x="6665895" y="582382"/>
          <a:ext cx="172467" cy="148825"/>
        </a:xfrm>
        <a:prstGeom prst="hexagon">
          <a:avLst>
            <a:gd name="adj" fmla="val 25000"/>
            <a:gd name="vf" fmla="val 115470"/>
          </a:avLst>
        </a:prstGeom>
        <a:solidFill>
          <a:sysClr val="window" lastClr="FFFFFF">
            <a:hueOff val="0"/>
            <a:satOff val="0"/>
            <a:lumOff val="0"/>
            <a:alphaOff val="0"/>
          </a:sysClr>
        </a:solidFill>
        <a:ln w="25400" cap="flat" cmpd="sng" algn="ctr">
          <a:solidFill>
            <a:srgbClr val="4BACC6">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 modelId="{1EF132DA-A4D6-4793-BBDE-FB87821F1733}">
      <dsp:nvSpPr>
        <dsp:cNvPr id="0" name=""/>
        <dsp:cNvSpPr/>
      </dsp:nvSpPr>
      <dsp:spPr>
        <a:xfrm>
          <a:off x="6658839" y="721637"/>
          <a:ext cx="1478517" cy="1269565"/>
        </a:xfrm>
        <a:prstGeom prst="hexagon">
          <a:avLst>
            <a:gd name="adj" fmla="val 25000"/>
            <a:gd name="vf" fmla="val 115470"/>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15000" r="-15000"/>
          </a:stretch>
        </a:blipFill>
        <a:ln w="25400" cap="flat" cmpd="sng" algn="ctr">
          <a:solidFill>
            <a:srgbClr val="F79646">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 modelId="{8C6BFF60-E351-4D1D-8E7B-64D892187F88}">
      <dsp:nvSpPr>
        <dsp:cNvPr id="0" name=""/>
        <dsp:cNvSpPr/>
      </dsp:nvSpPr>
      <dsp:spPr>
        <a:xfrm>
          <a:off x="6953602" y="749871"/>
          <a:ext cx="172467" cy="148825"/>
        </a:xfrm>
        <a:prstGeom prst="hexagon">
          <a:avLst>
            <a:gd name="adj" fmla="val 25000"/>
            <a:gd name="vf" fmla="val 115470"/>
          </a:avLst>
        </a:prstGeom>
        <a:solidFill>
          <a:sysClr val="window" lastClr="FFFFFF">
            <a:hueOff val="0"/>
            <a:satOff val="0"/>
            <a:lumOff val="0"/>
            <a:alphaOff val="0"/>
          </a:sysClr>
        </a:solidFill>
        <a:ln w="25400" cap="flat" cmpd="sng" algn="ctr">
          <a:solidFill>
            <a:srgbClr val="F79646">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 modelId="{AF286413-7758-41C0-81F3-FA599FF731AC}">
      <dsp:nvSpPr>
        <dsp:cNvPr id="0" name=""/>
        <dsp:cNvSpPr/>
      </dsp:nvSpPr>
      <dsp:spPr>
        <a:xfrm>
          <a:off x="6658839" y="2122801"/>
          <a:ext cx="1478517" cy="1269565"/>
        </a:xfrm>
        <a:prstGeom prst="hexagon">
          <a:avLst>
            <a:gd name="adj" fmla="val 25000"/>
            <a:gd name="vf" fmla="val 115470"/>
          </a:avLst>
        </a:prstGeom>
        <a:solidFill>
          <a:srgbClr val="C0504D">
            <a:hueOff val="0"/>
            <a:satOff val="0"/>
            <a:lumOff val="0"/>
            <a:alphaOff val="0"/>
          </a:srgbClr>
        </a:solidFill>
        <a:ln w="25400" cap="flat" cmpd="sng" algn="ctr">
          <a:solidFill>
            <a:srgbClr val="C0504D">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9050" rIns="0" bIns="19050" numCol="1" spcCol="1270" anchor="ctr" anchorCtr="0">
          <a:noAutofit/>
        </a:bodyPr>
        <a:lstStyle/>
        <a:p>
          <a:pPr marL="0" lvl="0" indent="0" algn="ctr" defTabSz="666750">
            <a:lnSpc>
              <a:spcPct val="90000"/>
            </a:lnSpc>
            <a:spcBef>
              <a:spcPct val="0"/>
            </a:spcBef>
            <a:spcAft>
              <a:spcPct val="35000"/>
            </a:spcAft>
            <a:buNone/>
          </a:pPr>
          <a:r>
            <a:rPr lang="fr-BE" sz="1500" kern="1200" dirty="0">
              <a:solidFill>
                <a:sysClr val="window" lastClr="FFFFFF"/>
              </a:solidFill>
              <a:latin typeface="Calibri"/>
              <a:ea typeface="+mn-ea"/>
              <a:cs typeface="+mn-cs"/>
            </a:rPr>
            <a:t>Gestion </a:t>
          </a:r>
        </a:p>
      </dsp:txBody>
      <dsp:txXfrm>
        <a:off x="6887846" y="2319443"/>
        <a:ext cx="1020503" cy="876281"/>
      </dsp:txXfrm>
    </dsp:sp>
    <dsp:sp modelId="{14EB5A40-41BC-4207-A7B1-CBDB54B4DB80}">
      <dsp:nvSpPr>
        <dsp:cNvPr id="0" name=""/>
        <dsp:cNvSpPr/>
      </dsp:nvSpPr>
      <dsp:spPr>
        <a:xfrm>
          <a:off x="6952034" y="3234927"/>
          <a:ext cx="172467" cy="148825"/>
        </a:xfrm>
        <a:prstGeom prst="hexagon">
          <a:avLst>
            <a:gd name="adj" fmla="val 25000"/>
            <a:gd name="vf" fmla="val 115470"/>
          </a:avLst>
        </a:prstGeom>
        <a:solidFill>
          <a:sysClr val="window" lastClr="FFFFFF">
            <a:hueOff val="0"/>
            <a:satOff val="0"/>
            <a:lumOff val="0"/>
            <a:alphaOff val="0"/>
          </a:sysClr>
        </a:solidFill>
        <a:ln w="25400" cap="flat" cmpd="sng" algn="ctr">
          <a:solidFill>
            <a:srgbClr val="C0504D">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 modelId="{BEC33326-03DA-4A41-A62B-3D496CA9D581}">
      <dsp:nvSpPr>
        <dsp:cNvPr id="0" name=""/>
        <dsp:cNvSpPr/>
      </dsp:nvSpPr>
      <dsp:spPr>
        <a:xfrm>
          <a:off x="5386499" y="2818119"/>
          <a:ext cx="1478517" cy="1269565"/>
        </a:xfrm>
        <a:prstGeom prst="hexagon">
          <a:avLst>
            <a:gd name="adj" fmla="val 25000"/>
            <a:gd name="vf" fmla="val 115470"/>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l="-7000" r="-7000"/>
          </a:stretch>
        </a:blipFill>
        <a:ln w="25400" cap="flat" cmpd="sng" algn="ctr">
          <a:solidFill>
            <a:srgbClr val="C0504D">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 modelId="{36D45154-DE89-4814-93DD-43FB6570F64D}">
      <dsp:nvSpPr>
        <dsp:cNvPr id="0" name=""/>
        <dsp:cNvSpPr/>
      </dsp:nvSpPr>
      <dsp:spPr>
        <a:xfrm>
          <a:off x="6677654" y="3375139"/>
          <a:ext cx="172467" cy="148825"/>
        </a:xfrm>
        <a:prstGeom prst="hexagon">
          <a:avLst>
            <a:gd name="adj" fmla="val 25000"/>
            <a:gd name="vf" fmla="val 115470"/>
          </a:avLst>
        </a:prstGeom>
        <a:solidFill>
          <a:sysClr val="window" lastClr="FFFFFF">
            <a:hueOff val="0"/>
            <a:satOff val="0"/>
            <a:lumOff val="0"/>
            <a:alphaOff val="0"/>
          </a:sysClr>
        </a:solidFill>
        <a:ln w="25400" cap="flat" cmpd="sng" algn="ctr">
          <a:solidFill>
            <a:srgbClr val="9BBB59">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 modelId="{AFC03599-2719-4453-BDE2-5248C4A1712E}">
      <dsp:nvSpPr>
        <dsp:cNvPr id="0" name=""/>
        <dsp:cNvSpPr/>
      </dsp:nvSpPr>
      <dsp:spPr>
        <a:xfrm>
          <a:off x="2841035" y="2809983"/>
          <a:ext cx="1478517" cy="1269565"/>
        </a:xfrm>
        <a:prstGeom prst="hexagon">
          <a:avLst>
            <a:gd name="adj" fmla="val 25000"/>
            <a:gd name="vf" fmla="val 115470"/>
          </a:avLst>
        </a:prstGeom>
        <a:solidFill>
          <a:srgbClr val="9BBB59">
            <a:hueOff val="0"/>
            <a:satOff val="0"/>
            <a:lumOff val="0"/>
            <a:alphaOff val="0"/>
          </a:srgbClr>
        </a:solidFill>
        <a:ln w="25400" cap="flat" cmpd="sng" algn="ctr">
          <a:solidFill>
            <a:srgbClr val="9BBB59">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9050" rIns="0" bIns="19050" numCol="1" spcCol="1270" anchor="ctr" anchorCtr="0">
          <a:noAutofit/>
        </a:bodyPr>
        <a:lstStyle/>
        <a:p>
          <a:pPr marL="0" lvl="0" indent="0" algn="ctr" defTabSz="666750">
            <a:lnSpc>
              <a:spcPct val="90000"/>
            </a:lnSpc>
            <a:spcBef>
              <a:spcPct val="0"/>
            </a:spcBef>
            <a:spcAft>
              <a:spcPct val="35000"/>
            </a:spcAft>
            <a:buNone/>
          </a:pPr>
          <a:r>
            <a:rPr lang="fr-BE" sz="1500" kern="1200" dirty="0">
              <a:solidFill>
                <a:sysClr val="window" lastClr="FFFFFF"/>
              </a:solidFill>
              <a:latin typeface="Calibri"/>
              <a:ea typeface="+mn-ea"/>
              <a:cs typeface="+mn-cs"/>
            </a:rPr>
            <a:t>Engagement</a:t>
          </a:r>
        </a:p>
      </dsp:txBody>
      <dsp:txXfrm>
        <a:off x="3070042" y="3006625"/>
        <a:ext cx="1020503" cy="876281"/>
      </dsp:txXfrm>
    </dsp:sp>
    <dsp:sp modelId="{D01F359A-C790-4ED1-B11B-0D15B9C23D53}">
      <dsp:nvSpPr>
        <dsp:cNvPr id="0" name=""/>
        <dsp:cNvSpPr/>
      </dsp:nvSpPr>
      <dsp:spPr>
        <a:xfrm>
          <a:off x="2883368" y="3372746"/>
          <a:ext cx="172467" cy="148825"/>
        </a:xfrm>
        <a:prstGeom prst="hexagon">
          <a:avLst>
            <a:gd name="adj" fmla="val 25000"/>
            <a:gd name="vf" fmla="val 115470"/>
          </a:avLst>
        </a:prstGeom>
        <a:solidFill>
          <a:sysClr val="window" lastClr="FFFFFF">
            <a:hueOff val="0"/>
            <a:satOff val="0"/>
            <a:lumOff val="0"/>
            <a:alphaOff val="0"/>
          </a:sysClr>
        </a:solidFill>
        <a:ln w="25400" cap="flat" cmpd="sng" algn="ctr">
          <a:solidFill>
            <a:srgbClr val="8064A2">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 modelId="{5E8A381D-CFD3-4EC2-B34A-822F14D3766A}">
      <dsp:nvSpPr>
        <dsp:cNvPr id="0" name=""/>
        <dsp:cNvSpPr/>
      </dsp:nvSpPr>
      <dsp:spPr>
        <a:xfrm>
          <a:off x="1569479" y="3515829"/>
          <a:ext cx="1478517" cy="1269565"/>
        </a:xfrm>
        <a:prstGeom prst="hexagon">
          <a:avLst>
            <a:gd name="adj" fmla="val 25000"/>
            <a:gd name="vf" fmla="val 115470"/>
          </a:avLst>
        </a:prstGeom>
        <a:blipFill>
          <a:blip xmlns:r="http://schemas.openxmlformats.org/officeDocument/2006/relationships" r:embed="rId7" cstate="print">
            <a:extLst>
              <a:ext uri="{28A0092B-C50C-407E-A947-70E740481C1C}">
                <a14:useLocalDpi xmlns:a14="http://schemas.microsoft.com/office/drawing/2010/main" val="0"/>
              </a:ext>
            </a:extLst>
          </a:blip>
          <a:srcRect/>
          <a:stretch>
            <a:fillRect l="-26000" r="-26000"/>
          </a:stretch>
        </a:blipFill>
        <a:ln w="25400" cap="flat" cmpd="sng" algn="ctr">
          <a:solidFill>
            <a:srgbClr val="9BBB59">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 modelId="{A44217F5-F911-4606-8344-1397A376D0F1}">
      <dsp:nvSpPr>
        <dsp:cNvPr id="0" name=""/>
        <dsp:cNvSpPr/>
      </dsp:nvSpPr>
      <dsp:spPr>
        <a:xfrm>
          <a:off x="2575278" y="3533535"/>
          <a:ext cx="172467" cy="148825"/>
        </a:xfrm>
        <a:prstGeom prst="hexagon">
          <a:avLst>
            <a:gd name="adj" fmla="val 25000"/>
            <a:gd name="vf" fmla="val 115470"/>
          </a:avLst>
        </a:prstGeom>
        <a:solidFill>
          <a:sysClr val="window" lastClr="FFFFFF">
            <a:hueOff val="0"/>
            <a:satOff val="0"/>
            <a:lumOff val="0"/>
            <a:alphaOff val="0"/>
          </a:sysClr>
        </a:solidFill>
        <a:ln w="25400" cap="flat" cmpd="sng" algn="ctr">
          <a:solidFill>
            <a:srgbClr val="4BACC6">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4A8E23-764F-409C-A8D0-6CDD2FF0F0CC}">
      <dsp:nvSpPr>
        <dsp:cNvPr id="0" name=""/>
        <dsp:cNvSpPr/>
      </dsp:nvSpPr>
      <dsp:spPr>
        <a:xfrm>
          <a:off x="2880" y="473733"/>
          <a:ext cx="2808312" cy="518400"/>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fr-BE" sz="2000" b="1" kern="1200" dirty="0"/>
            <a:t>Humain</a:t>
          </a:r>
          <a:endParaRPr lang="fr-BE" sz="2000" kern="1200" dirty="0"/>
        </a:p>
      </dsp:txBody>
      <dsp:txXfrm>
        <a:off x="2880" y="473733"/>
        <a:ext cx="2808312" cy="518400"/>
      </dsp:txXfrm>
    </dsp:sp>
    <dsp:sp modelId="{CB99F2DD-E449-4EF6-B052-0300F0DA408E}">
      <dsp:nvSpPr>
        <dsp:cNvPr id="0" name=""/>
        <dsp:cNvSpPr/>
      </dsp:nvSpPr>
      <dsp:spPr>
        <a:xfrm>
          <a:off x="2880" y="992133"/>
          <a:ext cx="2808312" cy="3952799"/>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fr-FR" sz="1800" kern="1200" dirty="0"/>
            <a:t>Disponibilité en interne </a:t>
          </a:r>
          <a:endParaRPr lang="fr-BE" sz="1800" kern="1200" dirty="0"/>
        </a:p>
        <a:p>
          <a:pPr marL="171450" lvl="1" indent="-171450" algn="l" defTabSz="800100">
            <a:lnSpc>
              <a:spcPct val="90000"/>
            </a:lnSpc>
            <a:spcBef>
              <a:spcPct val="0"/>
            </a:spcBef>
            <a:spcAft>
              <a:spcPct val="15000"/>
            </a:spcAft>
            <a:buChar char="•"/>
          </a:pPr>
          <a:r>
            <a:rPr lang="fr-FR" sz="1800" kern="1200"/>
            <a:t>Intérêt des agents communaux </a:t>
          </a:r>
          <a:endParaRPr lang="fr-FR" sz="1800" kern="1200" dirty="0"/>
        </a:p>
        <a:p>
          <a:pPr marL="171450" lvl="1" indent="-171450" algn="l" defTabSz="800100">
            <a:lnSpc>
              <a:spcPct val="90000"/>
            </a:lnSpc>
            <a:spcBef>
              <a:spcPct val="0"/>
            </a:spcBef>
            <a:spcAft>
              <a:spcPct val="15000"/>
            </a:spcAft>
            <a:buChar char="•"/>
          </a:pPr>
          <a:r>
            <a:rPr lang="fr-FR" sz="1800" kern="1200" dirty="0"/>
            <a:t>Compétences requises pour animer le processus participatif</a:t>
          </a:r>
        </a:p>
        <a:p>
          <a:pPr marL="171450" lvl="1" indent="-171450" algn="l" defTabSz="800100">
            <a:lnSpc>
              <a:spcPct val="90000"/>
            </a:lnSpc>
            <a:spcBef>
              <a:spcPct val="0"/>
            </a:spcBef>
            <a:spcAft>
              <a:spcPct val="15000"/>
            </a:spcAft>
            <a:buChar char="•"/>
          </a:pPr>
          <a:r>
            <a:rPr lang="fr-FR" sz="1800" kern="1200"/>
            <a:t>Communication diversifiée et transparente pour soutenir le processus participatif</a:t>
          </a:r>
          <a:endParaRPr lang="fr-FR" sz="1800" kern="1200" dirty="0"/>
        </a:p>
        <a:p>
          <a:pPr marL="171450" lvl="1" indent="-171450" algn="l" defTabSz="800100">
            <a:lnSpc>
              <a:spcPct val="90000"/>
            </a:lnSpc>
            <a:spcBef>
              <a:spcPct val="0"/>
            </a:spcBef>
            <a:spcAft>
              <a:spcPct val="15000"/>
            </a:spcAft>
            <a:buChar char="•"/>
          </a:pPr>
          <a:r>
            <a:rPr lang="fr-FR" sz="1800" kern="1200" dirty="0"/>
            <a:t>Instances de gouvernance (comité de pilotage, comité d’accompagnement…) </a:t>
          </a:r>
          <a:endParaRPr lang="fr-BE" sz="1800" kern="1200" dirty="0"/>
        </a:p>
      </dsp:txBody>
      <dsp:txXfrm>
        <a:off x="2880" y="992133"/>
        <a:ext cx="2808312" cy="3952799"/>
      </dsp:txXfrm>
    </dsp:sp>
    <dsp:sp modelId="{C1AE705B-1452-49F7-933C-388FF4A58B7B}">
      <dsp:nvSpPr>
        <dsp:cNvPr id="0" name=""/>
        <dsp:cNvSpPr/>
      </dsp:nvSpPr>
      <dsp:spPr>
        <a:xfrm>
          <a:off x="3204356" y="473733"/>
          <a:ext cx="2808312" cy="518400"/>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fr-BE" sz="2000" b="1" kern="1200" dirty="0"/>
            <a:t>Logistique</a:t>
          </a:r>
          <a:endParaRPr lang="fr-BE" sz="2000" kern="1200" dirty="0"/>
        </a:p>
      </dsp:txBody>
      <dsp:txXfrm>
        <a:off x="3204356" y="473733"/>
        <a:ext cx="2808312" cy="518400"/>
      </dsp:txXfrm>
    </dsp:sp>
    <dsp:sp modelId="{54BF0089-F98A-45D1-B674-465B890DAE74}">
      <dsp:nvSpPr>
        <dsp:cNvPr id="0" name=""/>
        <dsp:cNvSpPr/>
      </dsp:nvSpPr>
      <dsp:spPr>
        <a:xfrm>
          <a:off x="3204356" y="992133"/>
          <a:ext cx="2808312" cy="3952799"/>
        </a:xfrm>
        <a:prstGeom prst="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fr-FR" sz="1800" kern="1200" dirty="0"/>
            <a:t>Salle</a:t>
          </a:r>
          <a:endParaRPr lang="fr-BE" sz="1800" kern="1200" dirty="0"/>
        </a:p>
        <a:p>
          <a:pPr marL="171450" lvl="1" indent="-171450" algn="l" defTabSz="800100">
            <a:lnSpc>
              <a:spcPct val="90000"/>
            </a:lnSpc>
            <a:spcBef>
              <a:spcPct val="0"/>
            </a:spcBef>
            <a:spcAft>
              <a:spcPct val="15000"/>
            </a:spcAft>
            <a:buChar char="•"/>
          </a:pPr>
          <a:r>
            <a:rPr lang="fr-FR" sz="1800" kern="1200" dirty="0"/>
            <a:t>Matériel informatique,</a:t>
          </a:r>
          <a:endParaRPr lang="fr-BE" sz="1800" kern="1200" dirty="0"/>
        </a:p>
        <a:p>
          <a:pPr marL="171450" lvl="1" indent="-171450" algn="l" defTabSz="800100">
            <a:lnSpc>
              <a:spcPct val="90000"/>
            </a:lnSpc>
            <a:spcBef>
              <a:spcPct val="0"/>
            </a:spcBef>
            <a:spcAft>
              <a:spcPct val="15000"/>
            </a:spcAft>
            <a:buChar char="•"/>
          </a:pPr>
          <a:r>
            <a:rPr lang="fr-FR" sz="1800" kern="1200" dirty="0"/>
            <a:t>Supports d’animation (cartes, etc.)…</a:t>
          </a:r>
          <a:endParaRPr lang="fr-BE" sz="1800" kern="1200" dirty="0"/>
        </a:p>
      </dsp:txBody>
      <dsp:txXfrm>
        <a:off x="3204356" y="992133"/>
        <a:ext cx="2808312" cy="3952799"/>
      </dsp:txXfrm>
    </dsp:sp>
    <dsp:sp modelId="{04019631-B604-4BEC-8A55-5BA4A75D3FAF}">
      <dsp:nvSpPr>
        <dsp:cNvPr id="0" name=""/>
        <dsp:cNvSpPr/>
      </dsp:nvSpPr>
      <dsp:spPr>
        <a:xfrm>
          <a:off x="6405831" y="473733"/>
          <a:ext cx="2808312" cy="518400"/>
        </a:xfrm>
        <a:prstGeom prst="rect">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fr-BE" sz="2000" b="1" kern="1200" dirty="0"/>
            <a:t>Financier</a:t>
          </a:r>
          <a:endParaRPr lang="fr-BE" sz="2000" kern="1200" dirty="0"/>
        </a:p>
      </dsp:txBody>
      <dsp:txXfrm>
        <a:off x="6405831" y="473733"/>
        <a:ext cx="2808312" cy="518400"/>
      </dsp:txXfrm>
    </dsp:sp>
    <dsp:sp modelId="{014A0DC9-6BD5-44C3-89F6-4AD7B193B382}">
      <dsp:nvSpPr>
        <dsp:cNvPr id="0" name=""/>
        <dsp:cNvSpPr/>
      </dsp:nvSpPr>
      <dsp:spPr>
        <a:xfrm>
          <a:off x="6405831" y="992133"/>
          <a:ext cx="2808312" cy="3952799"/>
        </a:xfrm>
        <a:prstGeom prst="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fr-FR" sz="1800" kern="1200" dirty="0"/>
            <a:t>Fonctionnement </a:t>
          </a:r>
          <a:endParaRPr lang="fr-BE" sz="1800" kern="1200" dirty="0"/>
        </a:p>
        <a:p>
          <a:pPr marL="171450" lvl="1" indent="-171450" algn="l" defTabSz="800100">
            <a:lnSpc>
              <a:spcPct val="90000"/>
            </a:lnSpc>
            <a:spcBef>
              <a:spcPct val="0"/>
            </a:spcBef>
            <a:spcAft>
              <a:spcPct val="15000"/>
            </a:spcAft>
            <a:buChar char="•"/>
          </a:pPr>
          <a:r>
            <a:rPr lang="fr-FR" sz="1800" kern="1200"/>
            <a:t>Prestataire externe</a:t>
          </a:r>
          <a:endParaRPr lang="fr-FR" sz="1800" kern="1200" dirty="0"/>
        </a:p>
        <a:p>
          <a:pPr marL="171450" lvl="1" indent="-171450" algn="l" defTabSz="800100">
            <a:lnSpc>
              <a:spcPct val="90000"/>
            </a:lnSpc>
            <a:spcBef>
              <a:spcPct val="0"/>
            </a:spcBef>
            <a:spcAft>
              <a:spcPct val="15000"/>
            </a:spcAft>
            <a:buChar char="•"/>
          </a:pPr>
          <a:r>
            <a:rPr lang="fr-FR" sz="1800" kern="1200" dirty="0"/>
            <a:t>Mise en œuvre des projets issus du processus participatif</a:t>
          </a:r>
          <a:endParaRPr lang="fr-BE" sz="1800" kern="1200" dirty="0"/>
        </a:p>
      </dsp:txBody>
      <dsp:txXfrm>
        <a:off x="6405831" y="992133"/>
        <a:ext cx="2808312" cy="395279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2E1946-177D-48D3-9C42-2D774A83E4BE}">
      <dsp:nvSpPr>
        <dsp:cNvPr id="0" name=""/>
        <dsp:cNvSpPr/>
      </dsp:nvSpPr>
      <dsp:spPr>
        <a:xfrm>
          <a:off x="0" y="282"/>
          <a:ext cx="10729192" cy="66091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2CA562-379D-4FB7-A2C9-D2DDF593420B}">
      <dsp:nvSpPr>
        <dsp:cNvPr id="0" name=""/>
        <dsp:cNvSpPr/>
      </dsp:nvSpPr>
      <dsp:spPr>
        <a:xfrm>
          <a:off x="199925" y="148987"/>
          <a:ext cx="363501" cy="36350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33AA297-665A-4326-B322-44961668F8A6}">
      <dsp:nvSpPr>
        <dsp:cNvPr id="0" name=""/>
        <dsp:cNvSpPr/>
      </dsp:nvSpPr>
      <dsp:spPr>
        <a:xfrm>
          <a:off x="763353" y="282"/>
          <a:ext cx="9965838" cy="6609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947" tIns="69947" rIns="69947" bIns="69947" numCol="1" spcCol="1270" anchor="ctr" anchorCtr="0">
          <a:noAutofit/>
        </a:bodyPr>
        <a:lstStyle/>
        <a:p>
          <a:pPr marL="0" lvl="0" indent="0" algn="l" defTabSz="977900">
            <a:lnSpc>
              <a:spcPct val="90000"/>
            </a:lnSpc>
            <a:spcBef>
              <a:spcPct val="0"/>
            </a:spcBef>
            <a:spcAft>
              <a:spcPct val="35000"/>
            </a:spcAft>
            <a:buNone/>
          </a:pPr>
          <a:r>
            <a:rPr lang="fr-FR" sz="2200" b="1" kern="1200" dirty="0"/>
            <a:t>Évaluer</a:t>
          </a:r>
          <a:r>
            <a:rPr lang="fr-FR" sz="2200" kern="1200" dirty="0"/>
            <a:t> ou </a:t>
          </a:r>
          <a:r>
            <a:rPr lang="fr-FR" sz="2200" b="1" kern="1200" dirty="0"/>
            <a:t>concevoir</a:t>
          </a:r>
          <a:r>
            <a:rPr lang="fr-FR" sz="2200" kern="1200" dirty="0"/>
            <a:t> des projets au regard des 17 ODD (transversalité)</a:t>
          </a:r>
          <a:endParaRPr lang="en-US" sz="2200" kern="1200" dirty="0"/>
        </a:p>
      </dsp:txBody>
      <dsp:txXfrm>
        <a:off x="763353" y="282"/>
        <a:ext cx="9965838" cy="660912"/>
      </dsp:txXfrm>
    </dsp:sp>
    <dsp:sp modelId="{62801844-EC35-4E23-AEA1-A8E3DF410893}">
      <dsp:nvSpPr>
        <dsp:cNvPr id="0" name=""/>
        <dsp:cNvSpPr/>
      </dsp:nvSpPr>
      <dsp:spPr>
        <a:xfrm>
          <a:off x="0" y="826422"/>
          <a:ext cx="10729192" cy="66091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EE988D-C72B-457A-89A4-5EFFC9741F81}">
      <dsp:nvSpPr>
        <dsp:cNvPr id="0" name=""/>
        <dsp:cNvSpPr/>
      </dsp:nvSpPr>
      <dsp:spPr>
        <a:xfrm>
          <a:off x="199925" y="975127"/>
          <a:ext cx="363501" cy="36350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D01CA75-D481-46F5-9C9B-212DCEF1BE04}">
      <dsp:nvSpPr>
        <dsp:cNvPr id="0" name=""/>
        <dsp:cNvSpPr/>
      </dsp:nvSpPr>
      <dsp:spPr>
        <a:xfrm>
          <a:off x="763353" y="826422"/>
          <a:ext cx="9965838" cy="6609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947" tIns="69947" rIns="69947" bIns="69947" numCol="1" spcCol="1270" anchor="ctr" anchorCtr="0">
          <a:noAutofit/>
        </a:bodyPr>
        <a:lstStyle/>
        <a:p>
          <a:pPr marL="0" lvl="0" indent="0" algn="l" defTabSz="977900">
            <a:lnSpc>
              <a:spcPct val="90000"/>
            </a:lnSpc>
            <a:spcBef>
              <a:spcPct val="0"/>
            </a:spcBef>
            <a:spcAft>
              <a:spcPct val="35000"/>
            </a:spcAft>
            <a:buNone/>
          </a:pPr>
          <a:r>
            <a:rPr lang="fr-FR" sz="2200" kern="1200" dirty="0"/>
            <a:t>Inclure des </a:t>
          </a:r>
          <a:r>
            <a:rPr lang="fr-FR" sz="2200" b="1" kern="1200" dirty="0"/>
            <a:t>dimensions supplémentaires</a:t>
          </a:r>
          <a:r>
            <a:rPr lang="fr-FR" sz="2200" kern="1200" dirty="0"/>
            <a:t> à un projet</a:t>
          </a:r>
          <a:endParaRPr lang="en-US" sz="2200" kern="1200" dirty="0"/>
        </a:p>
      </dsp:txBody>
      <dsp:txXfrm>
        <a:off x="763353" y="826422"/>
        <a:ext cx="9965838" cy="660912"/>
      </dsp:txXfrm>
    </dsp:sp>
    <dsp:sp modelId="{66DB639F-1950-4FDE-A196-D14C9FB4EC28}">
      <dsp:nvSpPr>
        <dsp:cNvPr id="0" name=""/>
        <dsp:cNvSpPr/>
      </dsp:nvSpPr>
      <dsp:spPr>
        <a:xfrm>
          <a:off x="0" y="1652844"/>
          <a:ext cx="10729192" cy="66091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948C61-16BA-4C41-8C50-FCCEF19A592C}">
      <dsp:nvSpPr>
        <dsp:cNvPr id="0" name=""/>
        <dsp:cNvSpPr/>
      </dsp:nvSpPr>
      <dsp:spPr>
        <a:xfrm>
          <a:off x="199925" y="1801267"/>
          <a:ext cx="363501" cy="36350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6D247F0-6E14-48BF-AF74-E9BAC4227180}">
      <dsp:nvSpPr>
        <dsp:cNvPr id="0" name=""/>
        <dsp:cNvSpPr/>
      </dsp:nvSpPr>
      <dsp:spPr>
        <a:xfrm>
          <a:off x="763353" y="1652562"/>
          <a:ext cx="9965838" cy="6609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947" tIns="69947" rIns="69947" bIns="69947" numCol="1" spcCol="1270" anchor="ctr" anchorCtr="0">
          <a:noAutofit/>
        </a:bodyPr>
        <a:lstStyle/>
        <a:p>
          <a:pPr marL="0" lvl="0" indent="0" algn="l" defTabSz="977900">
            <a:lnSpc>
              <a:spcPct val="90000"/>
            </a:lnSpc>
            <a:spcBef>
              <a:spcPct val="0"/>
            </a:spcBef>
            <a:spcAft>
              <a:spcPct val="35000"/>
            </a:spcAft>
            <a:buNone/>
          </a:pPr>
          <a:r>
            <a:rPr lang="fr-FR" sz="2200" kern="1200" dirty="0"/>
            <a:t>Penser à la durabilité globale d’un projet ou d’une action, </a:t>
          </a:r>
          <a:r>
            <a:rPr lang="fr-FR" sz="2200" b="1" kern="1200" dirty="0"/>
            <a:t>dès sa conception </a:t>
          </a:r>
          <a:endParaRPr lang="en-US" sz="2200" b="1" kern="1200" dirty="0"/>
        </a:p>
      </dsp:txBody>
      <dsp:txXfrm>
        <a:off x="763353" y="1652562"/>
        <a:ext cx="9965838" cy="660912"/>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800CE5-642F-4936-A829-0101C9DCE21D}" type="datetimeFigureOut">
              <a:rPr lang="fr-BE" smtClean="0"/>
              <a:t>13-11-25</a:t>
            </a:fld>
            <a:endParaRPr lang="fr-BE"/>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F9B929-F05E-402B-8A05-DF89581ABC36}" type="slidenum">
              <a:rPr lang="fr-BE" smtClean="0"/>
              <a:t>‹N°›</a:t>
            </a:fld>
            <a:endParaRPr lang="fr-BE"/>
          </a:p>
        </p:txBody>
      </p:sp>
    </p:spTree>
    <p:extLst>
      <p:ext uri="{BB962C8B-B14F-4D97-AF65-F5344CB8AC3E}">
        <p14:creationId xmlns:p14="http://schemas.microsoft.com/office/powerpoint/2010/main" val="29696124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BE"/>
          </a:p>
        </p:txBody>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fr-BE"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a:t>
            </a:fld>
            <a:endParaRPr kumimoji="0" lang="fr-BE"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2854276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BE"/>
          </a:p>
        </p:txBody>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dirty="0"/>
              <a:t>Se poser quelques bonnes questions avant de démarrer </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C6113F-A60F-4DDD-8473-69F64B0B7EB2}" type="slidenum">
              <a:rPr kumimoji="0" lang="fr-BE"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BE"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6853210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BE"/>
          </a:p>
        </p:txBody>
      </p:sp>
      <p:sp>
        <p:nvSpPr>
          <p:cNvPr id="3" name="Espace réservé des notes 2"/>
          <p:cNvSpPr>
            <a:spLocks noGrp="1"/>
          </p:cNvSpPr>
          <p:nvPr>
            <p:ph type="body" idx="1"/>
          </p:nvPr>
        </p:nvSpPr>
        <p:spPr/>
        <p:txBody>
          <a:bodyPr/>
          <a:lstStyle/>
          <a:p>
            <a:r>
              <a:rPr lang="fr-BE" sz="1200" dirty="0"/>
              <a:t>Faire le lien avec l’échelle de la participation préalablement expliquée </a:t>
            </a:r>
          </a:p>
          <a:p>
            <a:endParaRPr lang="fr-BE" sz="1200" dirty="0"/>
          </a:p>
          <a:p>
            <a:r>
              <a:rPr lang="fr-BE" sz="1200" dirty="0"/>
              <a:t>Enrichir un diagnostic préalable à un plan d’actions</a:t>
            </a:r>
          </a:p>
          <a:p>
            <a:r>
              <a:rPr lang="fr-BE" sz="1200" dirty="0"/>
              <a:t>Entendre les idées des habitants en prospection sur une thématique</a:t>
            </a:r>
          </a:p>
          <a:p>
            <a:r>
              <a:rPr lang="fr-BE" sz="1200" dirty="0"/>
              <a:t>Identifier des priorités dans les programmes communaux</a:t>
            </a:r>
          </a:p>
          <a:p>
            <a:r>
              <a:rPr lang="fr-BE" sz="1200" dirty="0"/>
              <a:t>Mettre en débat des projets, des idées pour dépasser les conflits, rechercher des consensus</a:t>
            </a:r>
          </a:p>
          <a:p>
            <a:r>
              <a:rPr lang="fr-BE" sz="1200" dirty="0"/>
              <a:t>Améliorer le fonctionnement d’équipements</a:t>
            </a:r>
          </a:p>
          <a:p>
            <a:r>
              <a:rPr lang="fr-BE" sz="1200" dirty="0"/>
              <a:t>Partager la gestion de certains dispositifs</a:t>
            </a:r>
          </a:p>
          <a:p>
            <a:r>
              <a:rPr lang="fr-BE" sz="1200" dirty="0"/>
              <a:t>Engager des citoyens à s’investir dans des projets d’intérêt collectif </a:t>
            </a:r>
          </a:p>
          <a:p>
            <a:r>
              <a:rPr lang="fr-BE" sz="1200" dirty="0"/>
              <a:t>…</a:t>
            </a:r>
          </a:p>
          <a:p>
            <a:endParaRPr lang="fr-BE" sz="1200" dirty="0"/>
          </a:p>
          <a:p>
            <a:endParaRPr lang="fr-BE"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C6113F-A60F-4DDD-8473-69F64B0B7EB2}" type="slidenum">
              <a:rPr kumimoji="0" lang="fr-BE"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BE"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9539919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87F83-BB46-C686-A757-58E1A418F18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9DE4992-33BB-2249-32D3-7CBE30BC8F49}"/>
              </a:ext>
            </a:extLst>
          </p:cNvPr>
          <p:cNvSpPr>
            <a:spLocks noGrp="1" noRot="1" noChangeAspect="1"/>
          </p:cNvSpPr>
          <p:nvPr>
            <p:ph type="sldImg"/>
          </p:nvPr>
        </p:nvSpPr>
        <p:spPr/>
        <p:txBody>
          <a:bodyPr/>
          <a:lstStyle/>
          <a:p>
            <a:endParaRPr lang="fr-BE"/>
          </a:p>
        </p:txBody>
      </p:sp>
      <p:sp>
        <p:nvSpPr>
          <p:cNvPr id="3" name="Espace réservé des notes 2">
            <a:extLst>
              <a:ext uri="{FF2B5EF4-FFF2-40B4-BE49-F238E27FC236}">
                <a16:creationId xmlns:a16="http://schemas.microsoft.com/office/drawing/2014/main" id="{8B2A94AA-BA70-DA6F-AB8C-F5DB01694B3D}"/>
              </a:ext>
            </a:extLst>
          </p:cNvPr>
          <p:cNvSpPr>
            <a:spLocks noGrp="1"/>
          </p:cNvSpPr>
          <p:nvPr>
            <p:ph type="body" idx="1"/>
          </p:nvPr>
        </p:nvSpPr>
        <p:spPr/>
        <p:txBody>
          <a:bodyPr/>
          <a:lstStyle/>
          <a:p>
            <a:r>
              <a:rPr lang="fr-BE" dirty="0"/>
              <a:t>Cat spécifique : un quartier /</a:t>
            </a:r>
            <a:r>
              <a:rPr lang="fr-BE" baseline="0" dirty="0"/>
              <a:t> tranche d’âge/ homme-femme / profils socio-économique / activité</a:t>
            </a:r>
          </a:p>
          <a:p>
            <a:r>
              <a:rPr lang="fr-BE" baseline="0" dirty="0"/>
              <a:t>Attention au tout au numérique</a:t>
            </a:r>
          </a:p>
          <a:p>
            <a:r>
              <a:rPr lang="fr-BE" baseline="0" dirty="0"/>
              <a:t>+ Inclusion ?</a:t>
            </a:r>
          </a:p>
          <a:p>
            <a:endParaRPr lang="fr-BE" dirty="0"/>
          </a:p>
        </p:txBody>
      </p:sp>
      <p:sp>
        <p:nvSpPr>
          <p:cNvPr id="4" name="Espace réservé du numéro de diapositive 3">
            <a:extLst>
              <a:ext uri="{FF2B5EF4-FFF2-40B4-BE49-F238E27FC236}">
                <a16:creationId xmlns:a16="http://schemas.microsoft.com/office/drawing/2014/main" id="{DB58578E-2442-6258-AFE4-253A18C579C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C6113F-A60F-4DDD-8473-69F64B0B7EB2}" type="slidenum">
              <a:rPr kumimoji="0" lang="fr-BE"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r-BE"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4193797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C2E98-F48B-11E8-09C1-84D1E9958DF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20C4E45-AB18-5C17-250D-978A59C53E4C}"/>
              </a:ext>
            </a:extLst>
          </p:cNvPr>
          <p:cNvSpPr>
            <a:spLocks noGrp="1" noRot="1" noChangeAspect="1"/>
          </p:cNvSpPr>
          <p:nvPr>
            <p:ph type="sldImg"/>
          </p:nvPr>
        </p:nvSpPr>
        <p:spPr/>
        <p:txBody>
          <a:bodyPr/>
          <a:lstStyle/>
          <a:p>
            <a:endParaRPr lang="fr-BE"/>
          </a:p>
        </p:txBody>
      </p:sp>
      <p:sp>
        <p:nvSpPr>
          <p:cNvPr id="3" name="Espace réservé des notes 2">
            <a:extLst>
              <a:ext uri="{FF2B5EF4-FFF2-40B4-BE49-F238E27FC236}">
                <a16:creationId xmlns:a16="http://schemas.microsoft.com/office/drawing/2014/main" id="{4354D1F3-86A2-F63E-8963-C59251A965F5}"/>
              </a:ext>
            </a:extLst>
          </p:cNvPr>
          <p:cNvSpPr>
            <a:spLocks noGrp="1"/>
          </p:cNvSpPr>
          <p:nvPr>
            <p:ph type="body" idx="1"/>
          </p:nvPr>
        </p:nvSpPr>
        <p:spPr/>
        <p:txBody>
          <a:bodyPr/>
          <a:lstStyle/>
          <a:p>
            <a:endParaRPr lang="fr-BE" dirty="0"/>
          </a:p>
        </p:txBody>
      </p:sp>
      <p:sp>
        <p:nvSpPr>
          <p:cNvPr id="4" name="Espace réservé du numéro de diapositive 3">
            <a:extLst>
              <a:ext uri="{FF2B5EF4-FFF2-40B4-BE49-F238E27FC236}">
                <a16:creationId xmlns:a16="http://schemas.microsoft.com/office/drawing/2014/main" id="{23BEA34E-A005-C3ED-B22A-33F473B6F24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C6113F-A60F-4DDD-8473-69F64B0B7EB2}" type="slidenum">
              <a:rPr kumimoji="0" lang="fr-BE"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r-BE"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21712523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BE"/>
          </a:p>
        </p:txBody>
      </p:sp>
      <p:sp>
        <p:nvSpPr>
          <p:cNvPr id="3" name="Espace réservé des notes 2"/>
          <p:cNvSpPr>
            <a:spLocks noGrp="1"/>
          </p:cNvSpPr>
          <p:nvPr>
            <p:ph type="body" idx="1"/>
          </p:nvPr>
        </p:nvSpPr>
        <p:spPr/>
        <p:txBody>
          <a:bodyPr/>
          <a:lstStyle/>
          <a:p>
            <a:pPr algn="l" fontAlgn="base"/>
            <a:r>
              <a:rPr lang="fr-FR" b="0" i="0" dirty="0">
                <a:solidFill>
                  <a:srgbClr val="777777"/>
                </a:solidFill>
                <a:effectLst/>
                <a:latin typeface="Open Sans" panose="020B0606030504020204" pitchFamily="34" charset="0"/>
              </a:rPr>
              <a:t>En novembre 2022, la Ville de Liège a lancé les Assises des Piétons, un évènement destiné à mettre en avant les piétons et la marche, un mode de déplacement utilisé à Liège dans près de 40% des trajets.</a:t>
            </a:r>
          </a:p>
          <a:p>
            <a:pPr algn="l" fontAlgn="base"/>
            <a:r>
              <a:rPr lang="fr-FR" b="0" i="0" dirty="0">
                <a:solidFill>
                  <a:srgbClr val="777777"/>
                </a:solidFill>
                <a:effectLst/>
                <a:latin typeface="Open Sans" panose="020B0606030504020204" pitchFamily="34" charset="0"/>
              </a:rPr>
              <a:t>Ce processus a débuté par l’organisation de deux soirées en novembre et décembre 2022, destinées à rencontrer les acteurs publics, associatifs ainsi que les comités de quartier concernés par la mobilité piétonne, en rive gauche et en rive droite du centre-ville de Liège. A l’occasion de ces rencontres animées par Espace Environnement, les participants ont travaillé ensemble pour identifier et localiser les problématiques rencontrées par les piétons ainsi que réfléchir aux solutions qui pourraient être apportées.</a:t>
            </a:r>
          </a:p>
          <a:p>
            <a:pPr algn="l" fontAlgn="base"/>
            <a:r>
              <a:rPr lang="fr-FR" b="0" i="0" dirty="0">
                <a:solidFill>
                  <a:srgbClr val="777777"/>
                </a:solidFill>
                <a:effectLst/>
                <a:latin typeface="Open Sans" panose="020B0606030504020204" pitchFamily="34" charset="0"/>
              </a:rPr>
              <a:t>Dans un second temps, les travaux produits lors de ces deux soirées ont été présentés ce mardi 30 mai 2023, à l’occasion d’un temps de restitution destiné aux participants invités et présents à ces deux rencontres, ainsi qu’à d’autres acteurs de la mobilité à Liège (Gracq, SPI, DOTT, Tier </a:t>
            </a:r>
            <a:r>
              <a:rPr lang="fr-FR" b="0" i="0" dirty="0" err="1">
                <a:solidFill>
                  <a:srgbClr val="777777"/>
                </a:solidFill>
                <a:effectLst/>
                <a:latin typeface="Open Sans" panose="020B0606030504020204" pitchFamily="34" charset="0"/>
              </a:rPr>
              <a:t>Mobility</a:t>
            </a:r>
            <a:r>
              <a:rPr lang="fr-FR" b="0" i="0" dirty="0">
                <a:solidFill>
                  <a:srgbClr val="777777"/>
                </a:solidFill>
                <a:effectLst/>
                <a:latin typeface="Open Sans" panose="020B0606030504020204" pitchFamily="34" charset="0"/>
              </a:rPr>
              <a:t>, etc.).</a:t>
            </a:r>
            <a:br>
              <a:rPr lang="fr-FR" b="0" i="0" dirty="0">
                <a:solidFill>
                  <a:srgbClr val="777777"/>
                </a:solidFill>
                <a:effectLst/>
                <a:latin typeface="Open Sans" panose="020B0606030504020204" pitchFamily="34" charset="0"/>
              </a:rPr>
            </a:br>
            <a:r>
              <a:rPr lang="fr-FR" b="0" i="0" dirty="0">
                <a:solidFill>
                  <a:srgbClr val="777777"/>
                </a:solidFill>
                <a:effectLst/>
                <a:latin typeface="Open Sans" panose="020B0606030504020204" pitchFamily="34" charset="0"/>
              </a:rPr>
              <a:t>Cette après-midi de restitution, animée par Espace Environnement, a été enrichie par la présentation de la Stratégie « Mobilité piétonne » régionale ainsi que par la mise en avant des projets menés par </a:t>
            </a:r>
            <a:r>
              <a:rPr lang="fr-FR" b="0" i="0" dirty="0" err="1">
                <a:solidFill>
                  <a:srgbClr val="777777"/>
                </a:solidFill>
                <a:effectLst/>
                <a:latin typeface="Open Sans" panose="020B0606030504020204" pitchFamily="34" charset="0"/>
              </a:rPr>
              <a:t>l’asbl</a:t>
            </a:r>
            <a:r>
              <a:rPr lang="fr-FR" b="0" i="0" dirty="0">
                <a:solidFill>
                  <a:srgbClr val="777777"/>
                </a:solidFill>
                <a:effectLst/>
                <a:latin typeface="Open Sans" panose="020B0606030504020204" pitchFamily="34" charset="0"/>
              </a:rPr>
              <a:t> Tous à Pied, sur l’ensemble de la Wallonie et sur Liège plus précisément.</a:t>
            </a:r>
          </a:p>
          <a:p>
            <a:pPr algn="l" fontAlgn="base"/>
            <a:r>
              <a:rPr lang="fr-FR" b="0" i="0" dirty="0">
                <a:solidFill>
                  <a:srgbClr val="777777"/>
                </a:solidFill>
                <a:effectLst/>
                <a:latin typeface="Open Sans" panose="020B0606030504020204" pitchFamily="34" charset="0"/>
              </a:rPr>
              <a:t>Deux temps de discussions ont également ponctué cet évènement, en rassemblant divers acteurs sur les thématiques suivantes :</a:t>
            </a:r>
          </a:p>
          <a:p>
            <a:pPr algn="l" fontAlgn="base">
              <a:buFont typeface="Arial" panose="020B0604020202020204" pitchFamily="34" charset="0"/>
              <a:buChar char="•"/>
            </a:pPr>
            <a:r>
              <a:rPr lang="fr-FR" b="0" i="0" dirty="0">
                <a:solidFill>
                  <a:srgbClr val="777777"/>
                </a:solidFill>
                <a:effectLst/>
                <a:latin typeface="Open Sans" panose="020B0606030504020204" pitchFamily="34" charset="0"/>
              </a:rPr>
              <a:t>la marche, l’éducation, la sensibilisation et la règlementation</a:t>
            </a:r>
          </a:p>
          <a:p>
            <a:pPr algn="l" fontAlgn="base">
              <a:buFont typeface="Arial" panose="020B0604020202020204" pitchFamily="34" charset="0"/>
              <a:buChar char="•"/>
            </a:pPr>
            <a:r>
              <a:rPr lang="fr-FR" b="0" i="0" dirty="0">
                <a:solidFill>
                  <a:srgbClr val="777777"/>
                </a:solidFill>
                <a:effectLst/>
                <a:latin typeface="Open Sans" panose="020B0606030504020204" pitchFamily="34" charset="0"/>
              </a:rPr>
              <a:t>le piéton, la cohabitation, l’espace public et l’intermodalité</a:t>
            </a:r>
          </a:p>
          <a:p>
            <a:pPr algn="l" fontAlgn="base"/>
            <a:r>
              <a:rPr lang="fr-FR" b="0" i="0" dirty="0">
                <a:solidFill>
                  <a:srgbClr val="777777"/>
                </a:solidFill>
                <a:effectLst/>
                <a:latin typeface="Open Sans" panose="020B0606030504020204" pitchFamily="34" charset="0"/>
              </a:rPr>
              <a:t>A l’issue de ces présentations et tables rondes, la Ville de Liège a présenté la charte internationale de la Marche, ayant pour ambition de réduire les obstacles physiques, sociaux et institutionnels qui limitent la marche. Messieurs les </a:t>
            </a:r>
            <a:r>
              <a:rPr lang="fr-FR" b="0" i="0" dirty="0" err="1">
                <a:solidFill>
                  <a:srgbClr val="777777"/>
                </a:solidFill>
                <a:effectLst/>
                <a:latin typeface="Open Sans" panose="020B0606030504020204" pitchFamily="34" charset="0"/>
              </a:rPr>
              <a:t>Echevins</a:t>
            </a:r>
            <a:r>
              <a:rPr lang="fr-FR" b="0" i="0" dirty="0">
                <a:solidFill>
                  <a:srgbClr val="777777"/>
                </a:solidFill>
                <a:effectLst/>
                <a:latin typeface="Open Sans" panose="020B0606030504020204" pitchFamily="34" charset="0"/>
              </a:rPr>
              <a:t> Gilles Foret (Transition écologique, mobilité, propreté et numérique) et Roland Leonard (Travaux, bâtiments et espaces publics) se sont engagés à la respecter et ont invité les acteurs présents à les accompagner dans cette démarche et à signer cette charte.</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C6113F-A60F-4DDD-8473-69F64B0B7EB2}" type="slidenum">
              <a:rPr kumimoji="0" lang="fr-BE"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r-BE"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5372993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BE"/>
          </a:p>
        </p:txBody>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EE accompagnera le bureau </a:t>
            </a:r>
            <a:r>
              <a:rPr lang="fr-FR" dirty="0" err="1"/>
              <a:t>Arcéa</a:t>
            </a:r>
            <a:r>
              <a:rPr lang="fr-FR" dirty="0"/>
              <a:t> déjà mandaté par la Ville de Quaregnon pour la mission de concertation de l'Opération de Rénovation urbaine. Il est prévu de mener une démarche participative auprès des acteurs locaux et citoyens du quartier. EE animera trois ateliers à des moments différents : atelier urbain (diagnostic), atelier d'idéation (sur base d'esquisse), atelier de présentation du projets de ORU. Elle utilisera la plateforme participative d'EE pour recueillir les contributions entre le premier et deuxième atelier.</a:t>
            </a:r>
            <a:endParaRPr lang="fr-BE" dirty="0"/>
          </a:p>
          <a:p>
            <a:endParaRPr lang="fr-BE"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C6113F-A60F-4DDD-8473-69F64B0B7EB2}" type="slidenum">
              <a:rPr kumimoji="0" lang="fr-BE"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r-BE"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606528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BE"/>
          </a:p>
        </p:txBody>
      </p:sp>
      <p:sp>
        <p:nvSpPr>
          <p:cNvPr id="3" name="Espace réservé des notes 2"/>
          <p:cNvSpPr>
            <a:spLocks noGrp="1"/>
          </p:cNvSpPr>
          <p:nvPr>
            <p:ph type="body" idx="1"/>
          </p:nvPr>
        </p:nvSpPr>
        <p:spPr/>
        <p:txBody>
          <a:bodyPr/>
          <a:lstStyle/>
          <a:p>
            <a:endParaRPr lang="fr-BE" baseline="0" dirty="0"/>
          </a:p>
          <a:p>
            <a:r>
              <a:rPr lang="fr-BE" dirty="0"/>
              <a:t>Temporalité : attention temps différent entre citoyens et communes</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C6113F-A60F-4DDD-8473-69F64B0B7EB2}" type="slidenum">
              <a:rPr kumimoji="0" lang="fr-BE"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r-BE"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142110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BE"/>
          </a:p>
        </p:txBody>
      </p:sp>
      <p:sp>
        <p:nvSpPr>
          <p:cNvPr id="3" name="Espace réservé des notes 2"/>
          <p:cNvSpPr>
            <a:spLocks noGrp="1"/>
          </p:cNvSpPr>
          <p:nvPr>
            <p:ph type="body" idx="1"/>
          </p:nvPr>
        </p:nvSpPr>
        <p:spPr/>
        <p:txBody>
          <a:bodyPr/>
          <a:lstStyle/>
          <a:p>
            <a:r>
              <a:rPr lang="fr-BE" dirty="0"/>
              <a:t>Parties prenantes : </a:t>
            </a:r>
            <a:r>
              <a:rPr lang="fr-BE" dirty="0" err="1"/>
              <a:t>Elus</a:t>
            </a:r>
            <a:r>
              <a:rPr lang="fr-BE" dirty="0"/>
              <a:t> / services / publics cibles / bureaux d’étude / prestataire </a:t>
            </a:r>
            <a:r>
              <a:rPr lang="fr-BE" dirty="0" err="1"/>
              <a:t>ext</a:t>
            </a:r>
            <a:r>
              <a:rPr lang="fr-BE" dirty="0"/>
              <a:t> </a:t>
            </a:r>
          </a:p>
          <a:p>
            <a:r>
              <a:rPr lang="fr-BE" dirty="0"/>
              <a:t>Participation n’est pas un alibi </a:t>
            </a:r>
          </a:p>
          <a:p>
            <a:r>
              <a:rPr lang="fr-BE" dirty="0"/>
              <a:t>Préciser</a:t>
            </a:r>
            <a:r>
              <a:rPr lang="fr-BE" baseline="0" dirty="0"/>
              <a:t> format du processus</a:t>
            </a:r>
          </a:p>
          <a:p>
            <a:endParaRPr lang="fr-BE"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fr-BE" sz="1200" dirty="0"/>
              <a:t>Créer les meilleures conditions : convivialité,</a:t>
            </a:r>
            <a:r>
              <a:rPr lang="fr-BE" sz="1200" baseline="0" dirty="0"/>
              <a:t> cadre de travail, confort des réunions (logistique)</a:t>
            </a:r>
          </a:p>
          <a:p>
            <a:pPr marL="0" marR="0" indent="0" algn="l" defTabSz="914400" rtl="0" eaLnBrk="1" fontAlgn="auto" latinLnBrk="0" hangingPunct="1">
              <a:lnSpc>
                <a:spcPct val="100000"/>
              </a:lnSpc>
              <a:spcBef>
                <a:spcPts val="0"/>
              </a:spcBef>
              <a:spcAft>
                <a:spcPts val="0"/>
              </a:spcAft>
              <a:buClrTx/>
              <a:buSzTx/>
              <a:buFontTx/>
              <a:buNone/>
              <a:tabLst/>
              <a:defRPr/>
            </a:pPr>
            <a:endParaRPr lang="fr-BE" sz="12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fr-BE" sz="1200" dirty="0">
                <a:solidFill>
                  <a:srgbClr val="FF0000"/>
                </a:solidFill>
              </a:rPr>
              <a:t>Susciter l’adhésion et l’émulation à l’issue du processus </a:t>
            </a:r>
            <a:r>
              <a:rPr lang="fr-BE" sz="1200" baseline="0" dirty="0">
                <a:solidFill>
                  <a:srgbClr val="FF0000"/>
                </a:solidFill>
              </a:rPr>
              <a:t>: tant des services que des élus non impliqués </a:t>
            </a:r>
            <a:endParaRPr lang="fr-BE" sz="1200"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fr-BE" sz="1200" dirty="0"/>
          </a:p>
          <a:p>
            <a:endParaRPr lang="fr-BE"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C6113F-A60F-4DDD-8473-69F64B0B7EB2}" type="slidenum">
              <a:rPr kumimoji="0" lang="fr-BE"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BE"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24681615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BC09DC-337A-B3E0-A808-6E7D8DD3A32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3CA2A6C-4B1F-94BF-1F70-6C5BA242145E}"/>
              </a:ext>
            </a:extLst>
          </p:cNvPr>
          <p:cNvSpPr>
            <a:spLocks noGrp="1" noRot="1" noChangeAspect="1"/>
          </p:cNvSpPr>
          <p:nvPr>
            <p:ph type="sldImg"/>
          </p:nvPr>
        </p:nvSpPr>
        <p:spPr/>
        <p:txBody>
          <a:bodyPr/>
          <a:lstStyle/>
          <a:p>
            <a:endParaRPr lang="fr-BE"/>
          </a:p>
        </p:txBody>
      </p:sp>
      <p:sp>
        <p:nvSpPr>
          <p:cNvPr id="3" name="Espace réservé des notes 2">
            <a:extLst>
              <a:ext uri="{FF2B5EF4-FFF2-40B4-BE49-F238E27FC236}">
                <a16:creationId xmlns:a16="http://schemas.microsoft.com/office/drawing/2014/main" id="{6E20EAAC-066C-190A-8A92-2909EABA51D0}"/>
              </a:ext>
            </a:extLst>
          </p:cNvPr>
          <p:cNvSpPr>
            <a:spLocks noGrp="1"/>
          </p:cNvSpPr>
          <p:nvPr>
            <p:ph type="body" idx="1"/>
          </p:nvPr>
        </p:nvSpPr>
        <p:spPr/>
        <p:txBody>
          <a:bodyPr/>
          <a:lstStyle/>
          <a:p>
            <a:endParaRPr lang="fr-BE" dirty="0"/>
          </a:p>
        </p:txBody>
      </p:sp>
      <p:sp>
        <p:nvSpPr>
          <p:cNvPr id="4" name="Espace réservé du numéro de diapositive 3">
            <a:extLst>
              <a:ext uri="{FF2B5EF4-FFF2-40B4-BE49-F238E27FC236}">
                <a16:creationId xmlns:a16="http://schemas.microsoft.com/office/drawing/2014/main" id="{F5F46F72-1EA4-8810-0112-E062A3453B2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C6113F-A60F-4DDD-8473-69F64B0B7EB2}" type="slidenum">
              <a:rPr kumimoji="0" lang="fr-BE"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r-BE"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5927944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BE"/>
          </a:p>
        </p:txBody>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dirty="0"/>
              <a:t>Attention : nécessite une connaissance préalable des ODD ou avoir à disposition une brochure explicative pour guider l’évaluation,</a:t>
            </a:r>
          </a:p>
          <a:p>
            <a:endParaRPr lang="fr-BE"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B770F2-B777-40CE-BEA8-1F79BC8D52AE}" type="slidenum">
              <a:rPr kumimoji="0" lang="fr-BE"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r-BE"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462463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3DB72-2205-B887-392A-82878120737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F1E97AC-9936-6194-37DC-D1337D17DF1D}"/>
              </a:ext>
            </a:extLst>
          </p:cNvPr>
          <p:cNvSpPr>
            <a:spLocks noGrp="1" noRot="1" noChangeAspect="1"/>
          </p:cNvSpPr>
          <p:nvPr>
            <p:ph type="sldImg"/>
          </p:nvPr>
        </p:nvSpPr>
        <p:spPr/>
        <p:txBody>
          <a:bodyPr/>
          <a:lstStyle/>
          <a:p>
            <a:endParaRPr lang="fr-BE"/>
          </a:p>
        </p:txBody>
      </p:sp>
      <p:sp>
        <p:nvSpPr>
          <p:cNvPr id="3" name="Espace réservé des notes 2">
            <a:extLst>
              <a:ext uri="{FF2B5EF4-FFF2-40B4-BE49-F238E27FC236}">
                <a16:creationId xmlns:a16="http://schemas.microsoft.com/office/drawing/2014/main" id="{FA45EE4E-EF70-D642-7200-DDE292E111B8}"/>
              </a:ext>
            </a:extLst>
          </p:cNvPr>
          <p:cNvSpPr>
            <a:spLocks noGrp="1"/>
          </p:cNvSpPr>
          <p:nvPr>
            <p:ph type="body" idx="1"/>
          </p:nvPr>
        </p:nvSpPr>
        <p:spPr/>
        <p:txBody>
          <a:bodyPr/>
          <a:lstStyle/>
          <a:p>
            <a:endParaRPr lang="fr-BE" dirty="0"/>
          </a:p>
        </p:txBody>
      </p:sp>
      <p:sp>
        <p:nvSpPr>
          <p:cNvPr id="4" name="Espace réservé du numéro de diapositive 3">
            <a:extLst>
              <a:ext uri="{FF2B5EF4-FFF2-40B4-BE49-F238E27FC236}">
                <a16:creationId xmlns:a16="http://schemas.microsoft.com/office/drawing/2014/main" id="{3FDB2F27-D16A-C7CC-1FDC-7BE4E342E479}"/>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fr-BE"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a:t>
            </a:fld>
            <a:endParaRPr kumimoji="0" lang="fr-BE"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1216423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BE"/>
          </a:p>
        </p:txBody>
      </p:sp>
      <p:sp>
        <p:nvSpPr>
          <p:cNvPr id="3" name="Espace réservé des notes 2"/>
          <p:cNvSpPr>
            <a:spLocks noGrp="1"/>
          </p:cNvSpPr>
          <p:nvPr>
            <p:ph type="body" idx="1"/>
          </p:nvPr>
        </p:nvSpPr>
        <p:spPr/>
        <p:txBody>
          <a:bodyPr/>
          <a:lstStyle/>
          <a:p>
            <a:r>
              <a:rPr lang="fr-BE" dirty="0"/>
              <a:t>Outil permettant de s’approprier les ODD de part les affirmations qui traduisent les cibles derrière les ODD,</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B770F2-B777-40CE-BEA8-1F79BC8D52AE}" type="slidenum">
              <a:rPr kumimoji="0" lang="fr-BE"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r-BE"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30876783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BE"/>
          </a:p>
        </p:txBody>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B770F2-B777-40CE-BEA8-1F79BC8D52AE}" type="slidenum">
              <a:rPr kumimoji="0" lang="fr-BE"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fr-BE"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3989730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BC0E9E-B006-96D1-A4EE-E364723F0C0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0C08A6F-5CC8-AD0B-13E4-9DD581263A95}"/>
              </a:ext>
            </a:extLst>
          </p:cNvPr>
          <p:cNvSpPr>
            <a:spLocks noGrp="1" noRot="1" noChangeAspect="1"/>
          </p:cNvSpPr>
          <p:nvPr>
            <p:ph type="sldImg"/>
          </p:nvPr>
        </p:nvSpPr>
        <p:spPr/>
        <p:txBody>
          <a:bodyPr/>
          <a:lstStyle/>
          <a:p>
            <a:endParaRPr lang="fr-BE"/>
          </a:p>
        </p:txBody>
      </p:sp>
      <p:sp>
        <p:nvSpPr>
          <p:cNvPr id="3" name="Espace réservé des notes 2">
            <a:extLst>
              <a:ext uri="{FF2B5EF4-FFF2-40B4-BE49-F238E27FC236}">
                <a16:creationId xmlns:a16="http://schemas.microsoft.com/office/drawing/2014/main" id="{AC559DE9-E81B-273C-F9A4-E4F680D5C675}"/>
              </a:ext>
            </a:extLst>
          </p:cNvPr>
          <p:cNvSpPr>
            <a:spLocks noGrp="1"/>
          </p:cNvSpPr>
          <p:nvPr>
            <p:ph type="body" idx="1"/>
          </p:nvPr>
        </p:nvSpPr>
        <p:spPr/>
        <p:txBody>
          <a:bodyPr/>
          <a:lstStyle/>
          <a:p>
            <a:endParaRPr lang="fr-BE" dirty="0"/>
          </a:p>
        </p:txBody>
      </p:sp>
      <p:sp>
        <p:nvSpPr>
          <p:cNvPr id="4" name="Espace réservé du numéro de diapositive 3">
            <a:extLst>
              <a:ext uri="{FF2B5EF4-FFF2-40B4-BE49-F238E27FC236}">
                <a16:creationId xmlns:a16="http://schemas.microsoft.com/office/drawing/2014/main" id="{0AF7D405-7901-BC95-ED45-EBC389CA979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B770F2-B777-40CE-BEA8-1F79BC8D52AE}" type="slidenum">
              <a:rPr kumimoji="0" lang="fr-BE"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fr-BE"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33748307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BE"/>
          </a:p>
        </p:txBody>
      </p:sp>
      <p:sp>
        <p:nvSpPr>
          <p:cNvPr id="3" name="Espace réservé des notes 2"/>
          <p:cNvSpPr>
            <a:spLocks noGrp="1"/>
          </p:cNvSpPr>
          <p:nvPr>
            <p:ph type="body" idx="1"/>
          </p:nvPr>
        </p:nvSpPr>
        <p:spPr/>
        <p:txBody>
          <a:bodyPr/>
          <a:lstStyle/>
          <a:p>
            <a:r>
              <a:rPr lang="fr-BE" dirty="0"/>
              <a:t>Faire remarquer que la liste est aussi longue, voir plus dans les démarches volontaristes</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C6113F-A60F-4DDD-8473-69F64B0B7EB2}" type="slidenum">
              <a:rPr kumimoji="0" lang="fr-BE"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fr-BE"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8055449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0085" y="4780250"/>
            <a:ext cx="5440680" cy="39111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a:p>
        </p:txBody>
      </p:sp>
      <p:sp>
        <p:nvSpPr>
          <p:cNvPr id="82" name="Google Shape;82;p1:notes"/>
          <p:cNvSpPr>
            <a:spLocks noGrp="1" noRot="1" noChangeAspect="1"/>
          </p:cNvSpPr>
          <p:nvPr>
            <p:ph type="sldImg" idx="2"/>
          </p:nvPr>
        </p:nvSpPr>
        <p:spPr>
          <a:xfrm>
            <a:off x="420688" y="1241425"/>
            <a:ext cx="5959475" cy="3352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fr-BE"/>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0:notes"/>
          <p:cNvSpPr>
            <a:spLocks noGrp="1" noRot="1" noChangeAspect="1"/>
          </p:cNvSpPr>
          <p:nvPr>
            <p:ph type="sldImg" idx="2"/>
          </p:nvPr>
        </p:nvSpPr>
        <p:spPr>
          <a:xfrm>
            <a:off x="420688" y="1241425"/>
            <a:ext cx="5959475" cy="3352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fr-BE"/>
          </a:p>
        </p:txBody>
      </p:sp>
      <p:sp>
        <p:nvSpPr>
          <p:cNvPr id="93" name="Google Shape;93;p20:notes"/>
          <p:cNvSpPr txBox="1">
            <a:spLocks noGrp="1"/>
          </p:cNvSpPr>
          <p:nvPr>
            <p:ph type="body" idx="1"/>
          </p:nvPr>
        </p:nvSpPr>
        <p:spPr>
          <a:xfrm>
            <a:off x="680085" y="4780250"/>
            <a:ext cx="5440680" cy="39111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a:p>
        </p:txBody>
      </p:sp>
      <p:sp>
        <p:nvSpPr>
          <p:cNvPr id="94" name="Google Shape;94;p20:notes"/>
          <p:cNvSpPr txBox="1">
            <a:spLocks noGrp="1"/>
          </p:cNvSpPr>
          <p:nvPr>
            <p:ph type="sldNum" idx="12"/>
          </p:nvPr>
        </p:nvSpPr>
        <p:spPr>
          <a:xfrm>
            <a:off x="3852241" y="9434615"/>
            <a:ext cx="2947035" cy="498373"/>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fr-BE"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3a3000b8a5c_0_180:notes"/>
          <p:cNvSpPr>
            <a:spLocks noGrp="1" noRot="1" noChangeAspect="1"/>
          </p:cNvSpPr>
          <p:nvPr>
            <p:ph type="sldImg" idx="2"/>
          </p:nvPr>
        </p:nvSpPr>
        <p:spPr>
          <a:xfrm>
            <a:off x="420688" y="1241425"/>
            <a:ext cx="5959500" cy="3352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fr-BE"/>
          </a:p>
        </p:txBody>
      </p:sp>
      <p:sp>
        <p:nvSpPr>
          <p:cNvPr id="129" name="Google Shape;129;g3a3000b8a5c_0_180:notes"/>
          <p:cNvSpPr txBox="1">
            <a:spLocks noGrp="1"/>
          </p:cNvSpPr>
          <p:nvPr>
            <p:ph type="body" idx="1"/>
          </p:nvPr>
        </p:nvSpPr>
        <p:spPr>
          <a:xfrm>
            <a:off x="680085" y="4780250"/>
            <a:ext cx="5440800" cy="3911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a:p>
        </p:txBody>
      </p:sp>
      <p:sp>
        <p:nvSpPr>
          <p:cNvPr id="130" name="Google Shape;130;g3a3000b8a5c_0_180:notes"/>
          <p:cNvSpPr txBox="1">
            <a:spLocks noGrp="1"/>
          </p:cNvSpPr>
          <p:nvPr>
            <p:ph type="sldNum" idx="12"/>
          </p:nvPr>
        </p:nvSpPr>
        <p:spPr>
          <a:xfrm>
            <a:off x="3852241" y="9434615"/>
            <a:ext cx="2946900" cy="4983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fr-BE"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2:notes"/>
          <p:cNvSpPr>
            <a:spLocks noGrp="1" noRot="1" noChangeAspect="1"/>
          </p:cNvSpPr>
          <p:nvPr>
            <p:ph type="sldImg" idx="2"/>
          </p:nvPr>
        </p:nvSpPr>
        <p:spPr>
          <a:xfrm>
            <a:off x="420688" y="1241425"/>
            <a:ext cx="5959475" cy="3352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fr-BE"/>
          </a:p>
        </p:txBody>
      </p:sp>
      <p:sp>
        <p:nvSpPr>
          <p:cNvPr id="147" name="Google Shape;147;p2:notes"/>
          <p:cNvSpPr txBox="1">
            <a:spLocks noGrp="1"/>
          </p:cNvSpPr>
          <p:nvPr>
            <p:ph type="body" idx="1"/>
          </p:nvPr>
        </p:nvSpPr>
        <p:spPr>
          <a:xfrm>
            <a:off x="680085" y="4780250"/>
            <a:ext cx="5440680" cy="39111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a:p>
        </p:txBody>
      </p:sp>
      <p:sp>
        <p:nvSpPr>
          <p:cNvPr id="148" name="Google Shape;148;p2:notes"/>
          <p:cNvSpPr txBox="1">
            <a:spLocks noGrp="1"/>
          </p:cNvSpPr>
          <p:nvPr>
            <p:ph type="sldNum" idx="12"/>
          </p:nvPr>
        </p:nvSpPr>
        <p:spPr>
          <a:xfrm>
            <a:off x="3852241" y="9434615"/>
            <a:ext cx="2947035" cy="498373"/>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fr-BE"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3:notes"/>
          <p:cNvSpPr txBox="1">
            <a:spLocks noGrp="1"/>
          </p:cNvSpPr>
          <p:nvPr>
            <p:ph type="body" idx="1"/>
          </p:nvPr>
        </p:nvSpPr>
        <p:spPr>
          <a:xfrm>
            <a:off x="680085" y="4780250"/>
            <a:ext cx="5440680" cy="39111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8" name="Google Shape;168;p3:notes"/>
          <p:cNvSpPr>
            <a:spLocks noGrp="1" noRot="1" noChangeAspect="1"/>
          </p:cNvSpPr>
          <p:nvPr>
            <p:ph type="sldImg" idx="2"/>
          </p:nvPr>
        </p:nvSpPr>
        <p:spPr>
          <a:xfrm>
            <a:off x="420688" y="1241425"/>
            <a:ext cx="5959475" cy="3352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fr-BE"/>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3a3000b8a5c_0_215:notes"/>
          <p:cNvSpPr>
            <a:spLocks noGrp="1" noRot="1" noChangeAspect="1"/>
          </p:cNvSpPr>
          <p:nvPr>
            <p:ph type="sldImg" idx="2"/>
          </p:nvPr>
        </p:nvSpPr>
        <p:spPr>
          <a:xfrm>
            <a:off x="420688" y="1241425"/>
            <a:ext cx="5959500" cy="3352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fr-BE"/>
          </a:p>
        </p:txBody>
      </p:sp>
      <p:sp>
        <p:nvSpPr>
          <p:cNvPr id="190" name="Google Shape;190;g3a3000b8a5c_0_215:notes"/>
          <p:cNvSpPr txBox="1">
            <a:spLocks noGrp="1"/>
          </p:cNvSpPr>
          <p:nvPr>
            <p:ph type="body" idx="1"/>
          </p:nvPr>
        </p:nvSpPr>
        <p:spPr>
          <a:xfrm>
            <a:off x="680085" y="4780250"/>
            <a:ext cx="5440800" cy="3911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a:p>
        </p:txBody>
      </p:sp>
      <p:sp>
        <p:nvSpPr>
          <p:cNvPr id="191" name="Google Shape;191;g3a3000b8a5c_0_215:notes"/>
          <p:cNvSpPr txBox="1">
            <a:spLocks noGrp="1"/>
          </p:cNvSpPr>
          <p:nvPr>
            <p:ph type="sldNum" idx="12"/>
          </p:nvPr>
        </p:nvSpPr>
        <p:spPr>
          <a:xfrm>
            <a:off x="3852241" y="9434615"/>
            <a:ext cx="2946900" cy="4983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fr-BE"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84B1F0-CB28-330C-6940-45240F6181B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3482967-0EA5-0BA1-6479-CD2F115EB46A}"/>
              </a:ext>
            </a:extLst>
          </p:cNvPr>
          <p:cNvSpPr>
            <a:spLocks noGrp="1" noRot="1" noChangeAspect="1"/>
          </p:cNvSpPr>
          <p:nvPr>
            <p:ph type="sldImg"/>
          </p:nvPr>
        </p:nvSpPr>
        <p:spPr/>
        <p:txBody>
          <a:bodyPr/>
          <a:lstStyle/>
          <a:p>
            <a:endParaRPr lang="fr-BE"/>
          </a:p>
        </p:txBody>
      </p:sp>
      <p:sp>
        <p:nvSpPr>
          <p:cNvPr id="3" name="Espace réservé des notes 2">
            <a:extLst>
              <a:ext uri="{FF2B5EF4-FFF2-40B4-BE49-F238E27FC236}">
                <a16:creationId xmlns:a16="http://schemas.microsoft.com/office/drawing/2014/main" id="{565133E0-EC45-7D4D-E3CB-915CE1B15B77}"/>
              </a:ext>
            </a:extLst>
          </p:cNvPr>
          <p:cNvSpPr>
            <a:spLocks noGrp="1"/>
          </p:cNvSpPr>
          <p:nvPr>
            <p:ph type="body" idx="1"/>
          </p:nvPr>
        </p:nvSpPr>
        <p:spPr/>
        <p:txBody>
          <a:bodyPr/>
          <a:lstStyle/>
          <a:p>
            <a:endParaRPr lang="fr-BE" dirty="0"/>
          </a:p>
        </p:txBody>
      </p:sp>
      <p:sp>
        <p:nvSpPr>
          <p:cNvPr id="4" name="Espace réservé du numéro de diapositive 3">
            <a:extLst>
              <a:ext uri="{FF2B5EF4-FFF2-40B4-BE49-F238E27FC236}">
                <a16:creationId xmlns:a16="http://schemas.microsoft.com/office/drawing/2014/main" id="{BA948F57-B331-3284-248C-874E39850D46}"/>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fr-BE"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a:t>
            </a:fld>
            <a:endParaRPr kumimoji="0" lang="fr-BE"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6575442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25:notes"/>
          <p:cNvSpPr>
            <a:spLocks noGrp="1" noRot="1" noChangeAspect="1"/>
          </p:cNvSpPr>
          <p:nvPr>
            <p:ph type="sldImg" idx="2"/>
          </p:nvPr>
        </p:nvSpPr>
        <p:spPr>
          <a:xfrm>
            <a:off x="420688" y="1241425"/>
            <a:ext cx="5959475" cy="3352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fr-BE"/>
          </a:p>
        </p:txBody>
      </p:sp>
      <p:sp>
        <p:nvSpPr>
          <p:cNvPr id="212" name="Google Shape;212;p25:notes"/>
          <p:cNvSpPr txBox="1">
            <a:spLocks noGrp="1"/>
          </p:cNvSpPr>
          <p:nvPr>
            <p:ph type="body" idx="1"/>
          </p:nvPr>
        </p:nvSpPr>
        <p:spPr>
          <a:xfrm>
            <a:off x="680085" y="4780250"/>
            <a:ext cx="5440680" cy="3911114"/>
          </a:xfrm>
          <a:prstGeom prst="rect">
            <a:avLst/>
          </a:prstGeom>
          <a:noFill/>
          <a:ln>
            <a:noFill/>
          </a:ln>
        </p:spPr>
        <p:txBody>
          <a:bodyPr spcFirstLastPara="1" wrap="square" lIns="91425" tIns="45700" rIns="91425" bIns="45700" anchor="t" anchorCtr="0">
            <a:noAutofit/>
          </a:bodyPr>
          <a:lstStyle/>
          <a:p>
            <a:pPr marL="457200" lvl="0" indent="-139700" algn="l" rtl="0">
              <a:lnSpc>
                <a:spcPct val="100000"/>
              </a:lnSpc>
              <a:spcBef>
                <a:spcPts val="0"/>
              </a:spcBef>
              <a:spcAft>
                <a:spcPts val="1200"/>
              </a:spcAft>
              <a:buSzPts val="1400"/>
              <a:buFont typeface="Arial"/>
              <a:buNone/>
            </a:pPr>
            <a:endParaRPr sz="1800" b="0" i="0" u="none" strike="noStrike">
              <a:solidFill>
                <a:srgbClr val="000000"/>
              </a:solidFill>
              <a:latin typeface="Arial"/>
              <a:ea typeface="Arial"/>
              <a:cs typeface="Arial"/>
              <a:sym typeface="Arial"/>
            </a:endParaRPr>
          </a:p>
        </p:txBody>
      </p:sp>
      <p:sp>
        <p:nvSpPr>
          <p:cNvPr id="213" name="Google Shape;213;p25:notes"/>
          <p:cNvSpPr txBox="1">
            <a:spLocks noGrp="1"/>
          </p:cNvSpPr>
          <p:nvPr>
            <p:ph type="sldNum" idx="12"/>
          </p:nvPr>
        </p:nvSpPr>
        <p:spPr>
          <a:xfrm>
            <a:off x="3852241" y="9434615"/>
            <a:ext cx="2947035" cy="498373"/>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fr-BE"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24:notes"/>
          <p:cNvSpPr>
            <a:spLocks noGrp="1" noRot="1" noChangeAspect="1"/>
          </p:cNvSpPr>
          <p:nvPr>
            <p:ph type="sldImg" idx="2"/>
          </p:nvPr>
        </p:nvSpPr>
        <p:spPr>
          <a:xfrm>
            <a:off x="420688" y="1241425"/>
            <a:ext cx="5959475" cy="3352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fr-BE"/>
          </a:p>
        </p:txBody>
      </p:sp>
      <p:sp>
        <p:nvSpPr>
          <p:cNvPr id="229" name="Google Shape;229;p24:notes"/>
          <p:cNvSpPr txBox="1">
            <a:spLocks noGrp="1"/>
          </p:cNvSpPr>
          <p:nvPr>
            <p:ph type="body" idx="1"/>
          </p:nvPr>
        </p:nvSpPr>
        <p:spPr>
          <a:xfrm>
            <a:off x="680085" y="4780250"/>
            <a:ext cx="5440680" cy="3911114"/>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fr-BE" sz="1100" dirty="0">
                <a:solidFill>
                  <a:srgbClr val="CB912F"/>
                </a:solidFill>
              </a:rPr>
              <a:t>(3) Les initiatives des communautés locales sont un magnifique terreau d’innovation, </a:t>
            </a:r>
            <a:r>
              <a:rPr lang="fr-BE" sz="1100" dirty="0"/>
              <a:t>une innovation qui n’est pas seulement technologique mais sociale car elle entraîne des changements de mode de vie. </a:t>
            </a:r>
            <a:endParaRPr sz="1100" dirty="0"/>
          </a:p>
          <a:p>
            <a:pPr marL="0" lvl="0" indent="0" algn="l" rtl="0">
              <a:lnSpc>
                <a:spcPct val="115000"/>
              </a:lnSpc>
              <a:spcBef>
                <a:spcPts val="0"/>
              </a:spcBef>
              <a:spcAft>
                <a:spcPts val="0"/>
              </a:spcAft>
              <a:buNone/>
            </a:pPr>
            <a:r>
              <a:rPr lang="fr-BE" sz="1100" dirty="0"/>
              <a:t>On peut penser, par exemple, aux projets d’agriculture soutenue par la communauté, aux épiceries sociales, aux systèmes de compostage communautaire, ou encore aux groupements d'achats locaux ou de monnaies locales. Ce sont de plus des innovations ouvertes et collaboratives, en accès libre, décentralisées, responsabilisantes, habilitantes, et bien souvent duplicables sur d’autres territoires. </a:t>
            </a:r>
            <a:endParaRPr dirty="0"/>
          </a:p>
        </p:txBody>
      </p:sp>
      <p:sp>
        <p:nvSpPr>
          <p:cNvPr id="230" name="Google Shape;230;p24:notes"/>
          <p:cNvSpPr txBox="1">
            <a:spLocks noGrp="1"/>
          </p:cNvSpPr>
          <p:nvPr>
            <p:ph type="sldNum" idx="12"/>
          </p:nvPr>
        </p:nvSpPr>
        <p:spPr>
          <a:xfrm>
            <a:off x="3852241" y="9434615"/>
            <a:ext cx="2947035" cy="498373"/>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fr-BE"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3a3000b8a5c_0_236:notes"/>
          <p:cNvSpPr>
            <a:spLocks noGrp="1" noRot="1" noChangeAspect="1"/>
          </p:cNvSpPr>
          <p:nvPr>
            <p:ph type="sldImg" idx="2"/>
          </p:nvPr>
        </p:nvSpPr>
        <p:spPr>
          <a:xfrm>
            <a:off x="420688" y="1241425"/>
            <a:ext cx="5959500" cy="3352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fr-BE"/>
          </a:p>
        </p:txBody>
      </p:sp>
      <p:sp>
        <p:nvSpPr>
          <p:cNvPr id="246" name="Google Shape;246;g3a3000b8a5c_0_236:notes"/>
          <p:cNvSpPr txBox="1">
            <a:spLocks noGrp="1"/>
          </p:cNvSpPr>
          <p:nvPr>
            <p:ph type="body" idx="1"/>
          </p:nvPr>
        </p:nvSpPr>
        <p:spPr>
          <a:xfrm>
            <a:off x="680085" y="4780250"/>
            <a:ext cx="5440800" cy="3911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a:p>
        </p:txBody>
      </p:sp>
      <p:sp>
        <p:nvSpPr>
          <p:cNvPr id="247" name="Google Shape;247;g3a3000b8a5c_0_236:notes"/>
          <p:cNvSpPr txBox="1">
            <a:spLocks noGrp="1"/>
          </p:cNvSpPr>
          <p:nvPr>
            <p:ph type="sldNum" idx="12"/>
          </p:nvPr>
        </p:nvSpPr>
        <p:spPr>
          <a:xfrm>
            <a:off x="3852241" y="9434615"/>
            <a:ext cx="2946900" cy="4983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fr-BE"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4:notes"/>
          <p:cNvSpPr txBox="1">
            <a:spLocks noGrp="1"/>
          </p:cNvSpPr>
          <p:nvPr>
            <p:ph type="body" idx="1"/>
          </p:nvPr>
        </p:nvSpPr>
        <p:spPr>
          <a:xfrm>
            <a:off x="680085" y="4780250"/>
            <a:ext cx="5440680" cy="39111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3" name="Google Shape;273;p4:notes"/>
          <p:cNvSpPr>
            <a:spLocks noGrp="1" noRot="1" noChangeAspect="1"/>
          </p:cNvSpPr>
          <p:nvPr>
            <p:ph type="sldImg" idx="2"/>
          </p:nvPr>
        </p:nvSpPr>
        <p:spPr>
          <a:xfrm>
            <a:off x="420688" y="1241425"/>
            <a:ext cx="5959475" cy="3352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fr-BE"/>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28:notes"/>
          <p:cNvSpPr>
            <a:spLocks noGrp="1" noRot="1" noChangeAspect="1"/>
          </p:cNvSpPr>
          <p:nvPr>
            <p:ph type="sldImg" idx="2"/>
          </p:nvPr>
        </p:nvSpPr>
        <p:spPr>
          <a:xfrm>
            <a:off x="420688" y="1241425"/>
            <a:ext cx="5959475" cy="3352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fr-BE"/>
          </a:p>
        </p:txBody>
      </p:sp>
      <p:sp>
        <p:nvSpPr>
          <p:cNvPr id="279" name="Google Shape;279;p28:notes"/>
          <p:cNvSpPr txBox="1">
            <a:spLocks noGrp="1"/>
          </p:cNvSpPr>
          <p:nvPr>
            <p:ph type="body" idx="1"/>
          </p:nvPr>
        </p:nvSpPr>
        <p:spPr>
          <a:xfrm>
            <a:off x="680085" y="4780250"/>
            <a:ext cx="5440680" cy="39111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BE"/>
              <a:t>Besoins: initier un projet, développer un projet, tenir bon</a:t>
            </a:r>
            <a:endParaRPr/>
          </a:p>
        </p:txBody>
      </p:sp>
      <p:sp>
        <p:nvSpPr>
          <p:cNvPr id="280" name="Google Shape;280;p28:notes"/>
          <p:cNvSpPr txBox="1">
            <a:spLocks noGrp="1"/>
          </p:cNvSpPr>
          <p:nvPr>
            <p:ph type="sldNum" idx="12"/>
          </p:nvPr>
        </p:nvSpPr>
        <p:spPr>
          <a:xfrm>
            <a:off x="3852241" y="9434615"/>
            <a:ext cx="2947035" cy="498373"/>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fr-BE"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43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3a3000b8a5c_0_278:notes"/>
          <p:cNvSpPr>
            <a:spLocks noGrp="1" noRot="1" noChangeAspect="1"/>
          </p:cNvSpPr>
          <p:nvPr>
            <p:ph type="sldImg" idx="2"/>
          </p:nvPr>
        </p:nvSpPr>
        <p:spPr>
          <a:xfrm>
            <a:off x="420688" y="1241425"/>
            <a:ext cx="5959500" cy="3352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fr-BE"/>
          </a:p>
        </p:txBody>
      </p:sp>
      <p:sp>
        <p:nvSpPr>
          <p:cNvPr id="321" name="Google Shape;321;g3a3000b8a5c_0_278:notes"/>
          <p:cNvSpPr txBox="1">
            <a:spLocks noGrp="1"/>
          </p:cNvSpPr>
          <p:nvPr>
            <p:ph type="body" idx="1"/>
          </p:nvPr>
        </p:nvSpPr>
        <p:spPr>
          <a:xfrm>
            <a:off x="680085" y="4780250"/>
            <a:ext cx="5440800" cy="3911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a:p>
        </p:txBody>
      </p:sp>
      <p:sp>
        <p:nvSpPr>
          <p:cNvPr id="322" name="Google Shape;322;g3a3000b8a5c_0_278:notes"/>
          <p:cNvSpPr txBox="1">
            <a:spLocks noGrp="1"/>
          </p:cNvSpPr>
          <p:nvPr>
            <p:ph type="sldNum" idx="12"/>
          </p:nvPr>
        </p:nvSpPr>
        <p:spPr>
          <a:xfrm>
            <a:off x="3852241" y="9434615"/>
            <a:ext cx="2946900" cy="4983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fr-BE"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35:notes"/>
          <p:cNvSpPr>
            <a:spLocks noGrp="1" noRot="1" noChangeAspect="1"/>
          </p:cNvSpPr>
          <p:nvPr>
            <p:ph type="sldImg" idx="2"/>
          </p:nvPr>
        </p:nvSpPr>
        <p:spPr>
          <a:xfrm>
            <a:off x="420688" y="1241425"/>
            <a:ext cx="5959475" cy="3352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fr-BE"/>
          </a:p>
        </p:txBody>
      </p:sp>
      <p:sp>
        <p:nvSpPr>
          <p:cNvPr id="352" name="Google Shape;352;p35:notes"/>
          <p:cNvSpPr txBox="1">
            <a:spLocks noGrp="1"/>
          </p:cNvSpPr>
          <p:nvPr>
            <p:ph type="body" idx="1"/>
          </p:nvPr>
        </p:nvSpPr>
        <p:spPr>
          <a:xfrm>
            <a:off x="680085" y="4780250"/>
            <a:ext cx="5440680" cy="39111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3" name="Google Shape;353;p35:notes"/>
          <p:cNvSpPr txBox="1">
            <a:spLocks noGrp="1"/>
          </p:cNvSpPr>
          <p:nvPr>
            <p:ph type="sldNum" idx="12"/>
          </p:nvPr>
        </p:nvSpPr>
        <p:spPr>
          <a:xfrm>
            <a:off x="3852241" y="9434615"/>
            <a:ext cx="2947035" cy="498373"/>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fr-BE"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45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7:notes"/>
          <p:cNvSpPr txBox="1">
            <a:spLocks noGrp="1"/>
          </p:cNvSpPr>
          <p:nvPr>
            <p:ph type="body" idx="1"/>
          </p:nvPr>
        </p:nvSpPr>
        <p:spPr>
          <a:xfrm>
            <a:off x="680085" y="4780250"/>
            <a:ext cx="5440680" cy="39111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7" name="Google Shape;387;p7:notes"/>
          <p:cNvSpPr>
            <a:spLocks noGrp="1" noRot="1" noChangeAspect="1"/>
          </p:cNvSpPr>
          <p:nvPr>
            <p:ph type="sldImg" idx="2"/>
          </p:nvPr>
        </p:nvSpPr>
        <p:spPr>
          <a:xfrm>
            <a:off x="420688" y="1241425"/>
            <a:ext cx="5959475" cy="3352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fr-BE"/>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3a3000b8a5c_0_313:notes"/>
          <p:cNvSpPr>
            <a:spLocks noGrp="1" noRot="1" noChangeAspect="1"/>
          </p:cNvSpPr>
          <p:nvPr>
            <p:ph type="sldImg" idx="2"/>
          </p:nvPr>
        </p:nvSpPr>
        <p:spPr>
          <a:xfrm>
            <a:off x="420688" y="1241425"/>
            <a:ext cx="5959500" cy="3352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fr-BE"/>
          </a:p>
        </p:txBody>
      </p:sp>
      <p:sp>
        <p:nvSpPr>
          <p:cNvPr id="417" name="Google Shape;417;g3a3000b8a5c_0_313:notes"/>
          <p:cNvSpPr txBox="1">
            <a:spLocks noGrp="1"/>
          </p:cNvSpPr>
          <p:nvPr>
            <p:ph type="body" idx="1"/>
          </p:nvPr>
        </p:nvSpPr>
        <p:spPr>
          <a:xfrm>
            <a:off x="680085" y="4780250"/>
            <a:ext cx="5440800" cy="3911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a:p>
        </p:txBody>
      </p:sp>
      <p:sp>
        <p:nvSpPr>
          <p:cNvPr id="418" name="Google Shape;418;g3a3000b8a5c_0_313:notes"/>
          <p:cNvSpPr txBox="1">
            <a:spLocks noGrp="1"/>
          </p:cNvSpPr>
          <p:nvPr>
            <p:ph type="sldNum" idx="12"/>
          </p:nvPr>
        </p:nvSpPr>
        <p:spPr>
          <a:xfrm>
            <a:off x="3852241" y="9434615"/>
            <a:ext cx="2946900" cy="4983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fr-BE"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4092a70300_0_177:notes"/>
          <p:cNvSpPr txBox="1">
            <a:spLocks noGrp="1"/>
          </p:cNvSpPr>
          <p:nvPr>
            <p:ph type="body" idx="1"/>
          </p:nvPr>
        </p:nvSpPr>
        <p:spPr>
          <a:xfrm>
            <a:off x="680085" y="4780250"/>
            <a:ext cx="5440680" cy="39112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a:p>
        </p:txBody>
      </p:sp>
      <p:sp>
        <p:nvSpPr>
          <p:cNvPr id="453" name="Google Shape;453;g34092a70300_0_177:notes"/>
          <p:cNvSpPr>
            <a:spLocks noGrp="1" noRot="1" noChangeAspect="1"/>
          </p:cNvSpPr>
          <p:nvPr>
            <p:ph type="sldImg" idx="2"/>
          </p:nvPr>
        </p:nvSpPr>
        <p:spPr>
          <a:xfrm>
            <a:off x="420688" y="1241425"/>
            <a:ext cx="5959475" cy="3352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fr-B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9B4B36-62DE-4FA3-F709-5F98BBCE65B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D64C640-1F71-E91F-6488-A97DFF2DE761}"/>
              </a:ext>
            </a:extLst>
          </p:cNvPr>
          <p:cNvSpPr>
            <a:spLocks noGrp="1" noRot="1" noChangeAspect="1"/>
          </p:cNvSpPr>
          <p:nvPr>
            <p:ph type="sldImg"/>
          </p:nvPr>
        </p:nvSpPr>
        <p:spPr/>
        <p:txBody>
          <a:bodyPr/>
          <a:lstStyle/>
          <a:p>
            <a:endParaRPr lang="fr-BE"/>
          </a:p>
        </p:txBody>
      </p:sp>
      <p:sp>
        <p:nvSpPr>
          <p:cNvPr id="3" name="Espace réservé des notes 2">
            <a:extLst>
              <a:ext uri="{FF2B5EF4-FFF2-40B4-BE49-F238E27FC236}">
                <a16:creationId xmlns:a16="http://schemas.microsoft.com/office/drawing/2014/main" id="{1940C958-9653-1088-786F-51BB2B0B961D}"/>
              </a:ext>
            </a:extLst>
          </p:cNvPr>
          <p:cNvSpPr>
            <a:spLocks noGrp="1"/>
          </p:cNvSpPr>
          <p:nvPr>
            <p:ph type="body" idx="1"/>
          </p:nvPr>
        </p:nvSpPr>
        <p:spPr/>
        <p:txBody>
          <a:bodyPr/>
          <a:lstStyle/>
          <a:p>
            <a:endParaRPr lang="fr-BE" dirty="0"/>
          </a:p>
        </p:txBody>
      </p:sp>
      <p:sp>
        <p:nvSpPr>
          <p:cNvPr id="4" name="Espace réservé du numéro de diapositive 3">
            <a:extLst>
              <a:ext uri="{FF2B5EF4-FFF2-40B4-BE49-F238E27FC236}">
                <a16:creationId xmlns:a16="http://schemas.microsoft.com/office/drawing/2014/main" id="{46B5871B-3B90-0770-C9AE-EF22FE9157B4}"/>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fr-BE"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a:t>
            </a:fld>
            <a:endParaRPr kumimoji="0" lang="fr-BE"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6459337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38:notes"/>
          <p:cNvSpPr txBox="1">
            <a:spLocks noGrp="1"/>
          </p:cNvSpPr>
          <p:nvPr>
            <p:ph type="body" idx="1"/>
          </p:nvPr>
        </p:nvSpPr>
        <p:spPr>
          <a:xfrm>
            <a:off x="680085" y="4780250"/>
            <a:ext cx="5440680" cy="39112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a:p>
        </p:txBody>
      </p:sp>
      <p:sp>
        <p:nvSpPr>
          <p:cNvPr id="460" name="Google Shape;460;p38:notes"/>
          <p:cNvSpPr>
            <a:spLocks noGrp="1" noRot="1" noChangeAspect="1"/>
          </p:cNvSpPr>
          <p:nvPr>
            <p:ph type="sldImg" idx="2"/>
          </p:nvPr>
        </p:nvSpPr>
        <p:spPr>
          <a:xfrm>
            <a:off x="420688" y="1241425"/>
            <a:ext cx="5959475" cy="3352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fr-B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54FB90-ED68-9937-172B-370F5E5D7E3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127C043-A5D6-F754-7918-62CB6C9CEC6B}"/>
              </a:ext>
            </a:extLst>
          </p:cNvPr>
          <p:cNvSpPr>
            <a:spLocks noGrp="1" noRot="1" noChangeAspect="1"/>
          </p:cNvSpPr>
          <p:nvPr>
            <p:ph type="sldImg"/>
          </p:nvPr>
        </p:nvSpPr>
        <p:spPr/>
        <p:txBody>
          <a:bodyPr/>
          <a:lstStyle/>
          <a:p>
            <a:endParaRPr lang="fr-BE"/>
          </a:p>
        </p:txBody>
      </p:sp>
      <p:sp>
        <p:nvSpPr>
          <p:cNvPr id="3" name="Espace réservé des notes 2">
            <a:extLst>
              <a:ext uri="{FF2B5EF4-FFF2-40B4-BE49-F238E27FC236}">
                <a16:creationId xmlns:a16="http://schemas.microsoft.com/office/drawing/2014/main" id="{0F9C2688-D80B-4A88-EFF8-1487A19065CF}"/>
              </a:ext>
            </a:extLst>
          </p:cNvPr>
          <p:cNvSpPr>
            <a:spLocks noGrp="1"/>
          </p:cNvSpPr>
          <p:nvPr>
            <p:ph type="body" idx="1"/>
          </p:nvPr>
        </p:nvSpPr>
        <p:spPr/>
        <p:txBody>
          <a:bodyPr/>
          <a:lstStyle/>
          <a:p>
            <a:endParaRPr lang="fr-BE" dirty="0"/>
          </a:p>
        </p:txBody>
      </p:sp>
      <p:sp>
        <p:nvSpPr>
          <p:cNvPr id="4" name="Espace réservé du numéro de diapositive 3">
            <a:extLst>
              <a:ext uri="{FF2B5EF4-FFF2-40B4-BE49-F238E27FC236}">
                <a16:creationId xmlns:a16="http://schemas.microsoft.com/office/drawing/2014/main" id="{22162CC0-76C3-A6F5-598C-9ED72EB48239}"/>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fr-BE"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6</a:t>
            </a:fld>
            <a:endParaRPr kumimoji="0" lang="fr-BE"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592003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2F0D8-D792-B8D1-2CB2-36B1A30D293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877D1AC-2DC9-19BB-7368-083D42A5AAB3}"/>
              </a:ext>
            </a:extLst>
          </p:cNvPr>
          <p:cNvSpPr>
            <a:spLocks noGrp="1" noRot="1" noChangeAspect="1"/>
          </p:cNvSpPr>
          <p:nvPr>
            <p:ph type="sldImg"/>
          </p:nvPr>
        </p:nvSpPr>
        <p:spPr/>
        <p:txBody>
          <a:bodyPr/>
          <a:lstStyle/>
          <a:p>
            <a:endParaRPr lang="fr-BE"/>
          </a:p>
        </p:txBody>
      </p:sp>
      <p:sp>
        <p:nvSpPr>
          <p:cNvPr id="3" name="Espace réservé des notes 2">
            <a:extLst>
              <a:ext uri="{FF2B5EF4-FFF2-40B4-BE49-F238E27FC236}">
                <a16:creationId xmlns:a16="http://schemas.microsoft.com/office/drawing/2014/main" id="{6E73BD57-B743-A941-FAE1-3E9F1B2A62A1}"/>
              </a:ext>
            </a:extLst>
          </p:cNvPr>
          <p:cNvSpPr>
            <a:spLocks noGrp="1"/>
          </p:cNvSpPr>
          <p:nvPr>
            <p:ph type="body" idx="1"/>
          </p:nvPr>
        </p:nvSpPr>
        <p:spPr/>
        <p:txBody>
          <a:bodyPr/>
          <a:lstStyle/>
          <a:p>
            <a:endParaRPr lang="fr-BE" dirty="0"/>
          </a:p>
        </p:txBody>
      </p:sp>
      <p:sp>
        <p:nvSpPr>
          <p:cNvPr id="4" name="Espace réservé du numéro de diapositive 3">
            <a:extLst>
              <a:ext uri="{FF2B5EF4-FFF2-40B4-BE49-F238E27FC236}">
                <a16:creationId xmlns:a16="http://schemas.microsoft.com/office/drawing/2014/main" id="{7456F0DD-B5CE-8889-3AD9-D99A5D52D1E1}"/>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fr-BE"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7</a:t>
            </a:fld>
            <a:endParaRPr kumimoji="0" lang="fr-BE"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3559632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FBDE5F-42AB-7151-63A1-ABD246DDE58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C40A916-8C9B-7BF2-BB27-0EA902CCF46C}"/>
              </a:ext>
            </a:extLst>
          </p:cNvPr>
          <p:cNvSpPr>
            <a:spLocks noGrp="1" noRot="1" noChangeAspect="1"/>
          </p:cNvSpPr>
          <p:nvPr>
            <p:ph type="sldImg"/>
          </p:nvPr>
        </p:nvSpPr>
        <p:spPr/>
        <p:txBody>
          <a:bodyPr/>
          <a:lstStyle/>
          <a:p>
            <a:endParaRPr lang="fr-BE"/>
          </a:p>
        </p:txBody>
      </p:sp>
      <p:sp>
        <p:nvSpPr>
          <p:cNvPr id="3" name="Espace réservé des notes 2">
            <a:extLst>
              <a:ext uri="{FF2B5EF4-FFF2-40B4-BE49-F238E27FC236}">
                <a16:creationId xmlns:a16="http://schemas.microsoft.com/office/drawing/2014/main" id="{23AA2BD1-4B84-5DC2-D617-2E0509818C79}"/>
              </a:ext>
            </a:extLst>
          </p:cNvPr>
          <p:cNvSpPr>
            <a:spLocks noGrp="1"/>
          </p:cNvSpPr>
          <p:nvPr>
            <p:ph type="body" idx="1"/>
          </p:nvPr>
        </p:nvSpPr>
        <p:spPr/>
        <p:txBody>
          <a:bodyPr/>
          <a:lstStyle/>
          <a:p>
            <a:endParaRPr lang="fr-BE" dirty="0"/>
          </a:p>
        </p:txBody>
      </p:sp>
      <p:sp>
        <p:nvSpPr>
          <p:cNvPr id="4" name="Espace réservé du numéro de diapositive 3">
            <a:extLst>
              <a:ext uri="{FF2B5EF4-FFF2-40B4-BE49-F238E27FC236}">
                <a16:creationId xmlns:a16="http://schemas.microsoft.com/office/drawing/2014/main" id="{435694EC-CD1E-E915-969E-B2E6F39B490B}"/>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fr-BE"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8</a:t>
            </a:fld>
            <a:endParaRPr kumimoji="0" lang="fr-BE"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4379532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BE"/>
          </a:p>
        </p:txBody>
      </p:sp>
      <p:sp>
        <p:nvSpPr>
          <p:cNvPr id="3" name="Espace réservé des notes 2"/>
          <p:cNvSpPr>
            <a:spLocks noGrp="1"/>
          </p:cNvSpPr>
          <p:nvPr>
            <p:ph type="body" idx="1"/>
          </p:nvPr>
        </p:nvSpPr>
        <p:spPr/>
        <p:txBody>
          <a:bodyPr/>
          <a:lstStyle/>
          <a:p>
            <a:r>
              <a:rPr lang="fr-BE" dirty="0"/>
              <a:t>Présentation EE et ses services gratuit dans le cadre de ME (permanence, </a:t>
            </a:r>
            <a:r>
              <a:rPr lang="fr-BE" dirty="0" err="1"/>
              <a:t>anim</a:t>
            </a:r>
            <a:r>
              <a:rPr lang="fr-BE" dirty="0"/>
              <a:t> concertation, accompagnement) : 1’ </a:t>
            </a:r>
          </a:p>
          <a:p>
            <a:endParaRPr lang="fr-BE" dirty="0"/>
          </a:p>
          <a:p>
            <a:r>
              <a:rPr lang="fr-BE" dirty="0"/>
              <a:t>Rem: prévoir prendre carte de visite et flyer ME</a:t>
            </a:r>
          </a:p>
          <a:p>
            <a:endParaRPr lang="fr-BE"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C6113F-A60F-4DDD-8473-69F64B0B7EB2}" type="slidenum">
              <a:rPr kumimoji="0" lang="fr-BE"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BE"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31276861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BE"/>
          </a:p>
        </p:txBody>
      </p:sp>
      <p:sp>
        <p:nvSpPr>
          <p:cNvPr id="3" name="Espace réservé des notes 2"/>
          <p:cNvSpPr>
            <a:spLocks noGrp="1"/>
          </p:cNvSpPr>
          <p:nvPr>
            <p:ph type="body" idx="1"/>
          </p:nvPr>
        </p:nvSpPr>
        <p:spPr/>
        <p:txBody>
          <a:bodyPr/>
          <a:lstStyle/>
          <a:p>
            <a:r>
              <a:rPr lang="fr-BE" dirty="0"/>
              <a:t>Les opportunités peuvent être nombreuses. </a:t>
            </a:r>
          </a:p>
          <a:p>
            <a:r>
              <a:rPr lang="fr-BE" dirty="0"/>
              <a:t>Faire preuve de réflexion pour choisir la voie à prendre: tout ne doit être soumis au champ de la participation; pas toujours utile d’aller jusqu’à la coproduction; etc.</a:t>
            </a:r>
          </a:p>
          <a:p>
            <a:r>
              <a:rPr lang="fr-BE" dirty="0"/>
              <a:t>Quelques questions à se poser avant d’entreprendre un </a:t>
            </a:r>
            <a:r>
              <a:rPr lang="fr-BE"/>
              <a:t>processus participatif. </a:t>
            </a:r>
            <a:endParaRPr lang="fr-BE"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C6113F-A60F-4DDD-8473-69F64B0B7EB2}" type="slidenum">
              <a:rPr kumimoji="0" lang="fr-BE"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r-BE"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35093067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A0BF8-6686-4F02-AB36-9614142B369E}"/>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GB"/>
          </a:p>
        </p:txBody>
      </p:sp>
      <p:sp>
        <p:nvSpPr>
          <p:cNvPr id="3" name="Subtitle 2">
            <a:extLst>
              <a:ext uri="{FF2B5EF4-FFF2-40B4-BE49-F238E27FC236}">
                <a16:creationId xmlns:a16="http://schemas.microsoft.com/office/drawing/2014/main" id="{93B406FE-1165-421C-8D35-96F0CFEA6D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GB"/>
          </a:p>
        </p:txBody>
      </p:sp>
      <p:grpSp>
        <p:nvGrpSpPr>
          <p:cNvPr id="21" name="Groupe 20">
            <a:extLst>
              <a:ext uri="{FF2B5EF4-FFF2-40B4-BE49-F238E27FC236}">
                <a16:creationId xmlns:a16="http://schemas.microsoft.com/office/drawing/2014/main" id="{C541E2D7-1CCA-4B31-8957-B295CE65EF25}"/>
              </a:ext>
            </a:extLst>
          </p:cNvPr>
          <p:cNvGrpSpPr/>
          <p:nvPr userDrawn="1"/>
        </p:nvGrpSpPr>
        <p:grpSpPr>
          <a:xfrm>
            <a:off x="-164592" y="6074575"/>
            <a:ext cx="12545568" cy="602247"/>
            <a:chOff x="-164592" y="6074575"/>
            <a:chExt cx="12545568" cy="602247"/>
          </a:xfrm>
        </p:grpSpPr>
        <p:cxnSp>
          <p:nvCxnSpPr>
            <p:cNvPr id="22" name="Connecteur droit 21">
              <a:extLst>
                <a:ext uri="{FF2B5EF4-FFF2-40B4-BE49-F238E27FC236}">
                  <a16:creationId xmlns:a16="http://schemas.microsoft.com/office/drawing/2014/main" id="{AE11E3EF-2F98-40AE-AF48-6DFA91E091A9}"/>
                </a:ext>
              </a:extLst>
            </p:cNvPr>
            <p:cNvCxnSpPr/>
            <p:nvPr userDrawn="1"/>
          </p:nvCxnSpPr>
          <p:spPr>
            <a:xfrm>
              <a:off x="-164592" y="6154208"/>
              <a:ext cx="12545568" cy="0"/>
            </a:xfrm>
            <a:prstGeom prst="line">
              <a:avLst/>
            </a:prstGeom>
            <a:ln w="38100">
              <a:solidFill>
                <a:srgbClr val="CB1B4A"/>
              </a:solidFill>
            </a:ln>
          </p:spPr>
          <p:style>
            <a:lnRef idx="1">
              <a:schemeClr val="accent1"/>
            </a:lnRef>
            <a:fillRef idx="0">
              <a:schemeClr val="accent1"/>
            </a:fillRef>
            <a:effectRef idx="0">
              <a:schemeClr val="accent1"/>
            </a:effectRef>
            <a:fontRef idx="minor">
              <a:schemeClr val="tx1"/>
            </a:fontRef>
          </p:style>
        </p:cxnSp>
        <p:grpSp>
          <p:nvGrpSpPr>
            <p:cNvPr id="23" name="Groupe 22">
              <a:extLst>
                <a:ext uri="{FF2B5EF4-FFF2-40B4-BE49-F238E27FC236}">
                  <a16:creationId xmlns:a16="http://schemas.microsoft.com/office/drawing/2014/main" id="{1107895E-4368-45F5-A51E-BC995D5F9B22}"/>
                </a:ext>
              </a:extLst>
            </p:cNvPr>
            <p:cNvGrpSpPr/>
            <p:nvPr userDrawn="1"/>
          </p:nvGrpSpPr>
          <p:grpSpPr>
            <a:xfrm>
              <a:off x="-164592" y="6074575"/>
              <a:ext cx="12545568" cy="602247"/>
              <a:chOff x="-164592" y="6074575"/>
              <a:chExt cx="12545568" cy="602247"/>
            </a:xfrm>
          </p:grpSpPr>
          <p:grpSp>
            <p:nvGrpSpPr>
              <p:cNvPr id="24" name="Groupe 23">
                <a:extLst>
                  <a:ext uri="{FF2B5EF4-FFF2-40B4-BE49-F238E27FC236}">
                    <a16:creationId xmlns:a16="http://schemas.microsoft.com/office/drawing/2014/main" id="{DC48D221-0E77-485D-9791-6479AE274DB3}"/>
                  </a:ext>
                </a:extLst>
              </p:cNvPr>
              <p:cNvGrpSpPr/>
              <p:nvPr userDrawn="1"/>
            </p:nvGrpSpPr>
            <p:grpSpPr>
              <a:xfrm>
                <a:off x="-164592" y="6074575"/>
                <a:ext cx="12545568" cy="602247"/>
                <a:chOff x="-164592" y="6207508"/>
                <a:chExt cx="12545568" cy="556517"/>
              </a:xfrm>
            </p:grpSpPr>
            <p:sp>
              <p:nvSpPr>
                <p:cNvPr id="26" name="TextBox 52">
                  <a:extLst>
                    <a:ext uri="{FF2B5EF4-FFF2-40B4-BE49-F238E27FC236}">
                      <a16:creationId xmlns:a16="http://schemas.microsoft.com/office/drawing/2014/main" id="{CC48AC70-CD12-4CE1-9C70-31D34DD8CD98}"/>
                    </a:ext>
                  </a:extLst>
                </p:cNvPr>
                <p:cNvSpPr txBox="1"/>
                <p:nvPr/>
              </p:nvSpPr>
              <p:spPr>
                <a:xfrm>
                  <a:off x="-164592" y="6297342"/>
                  <a:ext cx="12545568" cy="395482"/>
                </a:xfrm>
                <a:prstGeom prst="rect">
                  <a:avLst/>
                </a:prstGeom>
                <a:solidFill>
                  <a:srgbClr val="119734"/>
                </a:solidFill>
              </p:spPr>
              <p:txBody>
                <a:bodyPr wrap="square" tIns="72000" bIns="10800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ea typeface="Adobe Heiti Std R" pitchFamily="34" charset="-128"/>
                      <a:cs typeface="Aharoni" panose="02010803020104030203" pitchFamily="2" charset="-79"/>
                    </a:rPr>
                    <a:t> </a:t>
                  </a:r>
                  <a:r>
                    <a:rPr kumimoji="0" lang="en-GB" sz="1600" b="1" i="0" u="none" strike="noStrike" kern="1200" cap="none" spc="0" normalizeH="0" baseline="0" noProof="0" dirty="0" err="1">
                      <a:ln>
                        <a:noFill/>
                      </a:ln>
                      <a:solidFill>
                        <a:schemeClr val="bg1"/>
                      </a:solidFill>
                      <a:effectLst/>
                      <a:uLnTx/>
                      <a:uFillTx/>
                      <a:ea typeface="Adobe Heiti Std R" pitchFamily="34" charset="-128"/>
                      <a:cs typeface="Aharoni" panose="02010803020104030203" pitchFamily="2" charset="-79"/>
                    </a:rPr>
                    <a:t>Environnement</a:t>
                  </a:r>
                  <a:r>
                    <a:rPr kumimoji="0" lang="en-GB" sz="1600" b="1" i="0" u="none" strike="noStrike" kern="1200" cap="none" spc="0" normalizeH="0" baseline="0" noProof="0" dirty="0">
                      <a:ln>
                        <a:noFill/>
                      </a:ln>
                      <a:solidFill>
                        <a:schemeClr val="bg1"/>
                      </a:solidFill>
                      <a:effectLst/>
                      <a:uLnTx/>
                      <a:uFillTx/>
                      <a:ea typeface="Adobe Heiti Std R" pitchFamily="34" charset="-128"/>
                      <a:cs typeface="Aharoni" panose="02010803020104030203" pitchFamily="2" charset="-79"/>
                    </a:rPr>
                    <a:t> –</a:t>
                  </a:r>
                  <a:r>
                    <a:rPr kumimoji="0" lang="en-GB" sz="1600" b="1" i="1" u="none" strike="noStrike" kern="1200" cap="none" spc="0" normalizeH="0" baseline="0" noProof="0" dirty="0">
                      <a:ln>
                        <a:noFill/>
                      </a:ln>
                      <a:solidFill>
                        <a:schemeClr val="bg1"/>
                      </a:solidFill>
                      <a:effectLst/>
                      <a:uLnTx/>
                      <a:uFillTx/>
                      <a:ea typeface="Adobe Heiti Std R" pitchFamily="34" charset="-128"/>
                      <a:cs typeface="Aharoni" panose="02010803020104030203" pitchFamily="2" charset="-79"/>
                    </a:rPr>
                    <a:t> La gestion des </a:t>
                  </a:r>
                  <a:r>
                    <a:rPr kumimoji="0" lang="en-GB" sz="1600" b="1" i="1" u="none" strike="noStrike" kern="1200" cap="none" spc="0" normalizeH="0" baseline="0" noProof="0" dirty="0" err="1">
                      <a:ln>
                        <a:noFill/>
                      </a:ln>
                      <a:solidFill>
                        <a:schemeClr val="bg1"/>
                      </a:solidFill>
                      <a:effectLst/>
                      <a:uLnTx/>
                      <a:uFillTx/>
                      <a:ea typeface="Adobe Heiti Std R" pitchFamily="34" charset="-128"/>
                      <a:cs typeface="Aharoni" panose="02010803020104030203" pitchFamily="2" charset="-79"/>
                    </a:rPr>
                    <a:t>forêts</a:t>
                  </a:r>
                  <a:r>
                    <a:rPr kumimoji="0" lang="en-GB" sz="1600" b="1" i="1" u="none" strike="noStrike" kern="1200" cap="none" spc="0" normalizeH="0" baseline="0" noProof="0" dirty="0">
                      <a:ln>
                        <a:noFill/>
                      </a:ln>
                      <a:solidFill>
                        <a:schemeClr val="bg1"/>
                      </a:solidFill>
                      <a:effectLst/>
                      <a:uLnTx/>
                      <a:uFillTx/>
                      <a:ea typeface="Adobe Heiti Std R" pitchFamily="34" charset="-128"/>
                      <a:cs typeface="Aharoni" panose="02010803020104030203" pitchFamily="2" charset="-79"/>
                    </a:rPr>
                    <a:t> </a:t>
                  </a:r>
                  <a:r>
                    <a:rPr kumimoji="0" lang="en-GB" sz="1600" b="1" i="0" u="none" strike="noStrike" kern="1200" cap="none" spc="0" normalizeH="0" baseline="0" noProof="0" dirty="0">
                      <a:ln>
                        <a:noFill/>
                      </a:ln>
                      <a:solidFill>
                        <a:schemeClr val="bg1"/>
                      </a:solidFill>
                      <a:effectLst/>
                      <a:uLnTx/>
                      <a:uFillTx/>
                      <a:ea typeface="Adobe Heiti Std R" pitchFamily="34" charset="-128"/>
                      <a:cs typeface="Aharoni" panose="02010803020104030203" pitchFamily="2" charset="-79"/>
                    </a:rPr>
                    <a:t>–</a:t>
                  </a:r>
                  <a:r>
                    <a:rPr kumimoji="0" lang="en-GB" sz="1600" b="1" i="0" u="none" strike="noStrike" kern="1200" cap="none" spc="0" normalizeH="0" noProof="0" dirty="0">
                      <a:ln>
                        <a:noFill/>
                      </a:ln>
                      <a:solidFill>
                        <a:schemeClr val="bg1"/>
                      </a:solidFill>
                      <a:effectLst/>
                      <a:uLnTx/>
                      <a:uFillTx/>
                      <a:ea typeface="Adobe Heiti Std R" pitchFamily="34" charset="-128"/>
                      <a:cs typeface="Aharoni" panose="02010803020104030203" pitchFamily="2" charset="-79"/>
                    </a:rPr>
                    <a:t> </a:t>
                  </a:r>
                  <a:r>
                    <a:rPr kumimoji="0" lang="en-GB" sz="1600" b="1" i="0" u="none" strike="noStrike" kern="1200" cap="none" spc="0" normalizeH="0" noProof="0" dirty="0" err="1">
                      <a:ln>
                        <a:noFill/>
                      </a:ln>
                      <a:solidFill>
                        <a:schemeClr val="bg1"/>
                      </a:solidFill>
                      <a:effectLst/>
                      <a:uLnTx/>
                      <a:uFillTx/>
                      <a:ea typeface="Adobe Heiti Std R" pitchFamily="34" charset="-128"/>
                      <a:cs typeface="Aharoni" panose="02010803020104030203" pitchFamily="2" charset="-79"/>
                    </a:rPr>
                    <a:t>Juin</a:t>
                  </a:r>
                  <a:r>
                    <a:rPr kumimoji="0" lang="en-GB" sz="1600" b="1" i="0" u="none" strike="noStrike" kern="1200" cap="none" spc="0" normalizeH="0" noProof="0" dirty="0">
                      <a:ln>
                        <a:noFill/>
                      </a:ln>
                      <a:solidFill>
                        <a:schemeClr val="bg1"/>
                      </a:solidFill>
                      <a:effectLst/>
                      <a:uLnTx/>
                      <a:uFillTx/>
                      <a:ea typeface="Adobe Heiti Std R" pitchFamily="34" charset="-128"/>
                      <a:cs typeface="Aharoni" panose="02010803020104030203" pitchFamily="2" charset="-79"/>
                    </a:rPr>
                    <a:t> 2020 - UVCW</a:t>
                  </a:r>
                  <a:endParaRPr kumimoji="0" lang="en-GB" sz="1600" b="1" i="0" u="none" strike="noStrike" kern="1200" cap="none" spc="0" normalizeH="0" baseline="0" noProof="0" dirty="0">
                    <a:ln>
                      <a:noFill/>
                    </a:ln>
                    <a:solidFill>
                      <a:schemeClr val="bg1"/>
                    </a:solidFill>
                    <a:effectLst/>
                    <a:uLnTx/>
                    <a:uFillTx/>
                    <a:ea typeface="Adobe Heiti Std R" pitchFamily="34" charset="-128"/>
                    <a:cs typeface="Aharoni" panose="02010803020104030203" pitchFamily="2" charset="-79"/>
                  </a:endParaRPr>
                </a:p>
              </p:txBody>
            </p:sp>
            <p:pic>
              <p:nvPicPr>
                <p:cNvPr id="27" name="Image 26">
                  <a:extLst>
                    <a:ext uri="{FF2B5EF4-FFF2-40B4-BE49-F238E27FC236}">
                      <a16:creationId xmlns:a16="http://schemas.microsoft.com/office/drawing/2014/main" id="{0722427A-1F58-4C18-ACED-7AF72C1C6B2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12099" y="6207508"/>
                  <a:ext cx="603880" cy="556517"/>
                </a:xfrm>
                <a:prstGeom prst="rect">
                  <a:avLst/>
                </a:prstGeom>
              </p:spPr>
            </p:pic>
          </p:grpSp>
          <p:cxnSp>
            <p:nvCxnSpPr>
              <p:cNvPr id="25" name="Connecteur droit 24">
                <a:extLst>
                  <a:ext uri="{FF2B5EF4-FFF2-40B4-BE49-F238E27FC236}">
                    <a16:creationId xmlns:a16="http://schemas.microsoft.com/office/drawing/2014/main" id="{9EE95640-2617-441F-817C-327E4E5522DD}"/>
                  </a:ext>
                </a:extLst>
              </p:cNvPr>
              <p:cNvCxnSpPr/>
              <p:nvPr userDrawn="1"/>
            </p:nvCxnSpPr>
            <p:spPr>
              <a:xfrm>
                <a:off x="-164592" y="6607746"/>
                <a:ext cx="12545568" cy="0"/>
              </a:xfrm>
              <a:prstGeom prst="line">
                <a:avLst/>
              </a:prstGeom>
              <a:ln w="38100">
                <a:solidFill>
                  <a:srgbClr val="FCB414"/>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246087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E3A36-A7B5-4AED-90CE-DAABE341C72C}"/>
              </a:ext>
            </a:extLst>
          </p:cNvPr>
          <p:cNvSpPr>
            <a:spLocks noGrp="1"/>
          </p:cNvSpPr>
          <p:nvPr>
            <p:ph type="title"/>
          </p:nvPr>
        </p:nvSpPr>
        <p:spPr/>
        <p:txBody>
          <a:bodyPr/>
          <a:lstStyle/>
          <a:p>
            <a:r>
              <a:rPr lang="fr-FR"/>
              <a:t>Modifiez le style du titre</a:t>
            </a:r>
            <a:endParaRPr lang="en-GB"/>
          </a:p>
        </p:txBody>
      </p:sp>
      <p:sp>
        <p:nvSpPr>
          <p:cNvPr id="3" name="Vertical Text Placeholder 2">
            <a:extLst>
              <a:ext uri="{FF2B5EF4-FFF2-40B4-BE49-F238E27FC236}">
                <a16:creationId xmlns:a16="http://schemas.microsoft.com/office/drawing/2014/main" id="{626DD818-2AC6-4AD8-ADB0-757AE6DE1FE6}"/>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grpSp>
        <p:nvGrpSpPr>
          <p:cNvPr id="15" name="Groupe 14">
            <a:extLst>
              <a:ext uri="{FF2B5EF4-FFF2-40B4-BE49-F238E27FC236}">
                <a16:creationId xmlns:a16="http://schemas.microsoft.com/office/drawing/2014/main" id="{FD4036C0-36AB-4CA3-A0D9-8EE3E8A4AF26}"/>
              </a:ext>
            </a:extLst>
          </p:cNvPr>
          <p:cNvGrpSpPr/>
          <p:nvPr userDrawn="1"/>
        </p:nvGrpSpPr>
        <p:grpSpPr>
          <a:xfrm>
            <a:off x="-164592" y="6074575"/>
            <a:ext cx="12545568" cy="602247"/>
            <a:chOff x="-164592" y="6074575"/>
            <a:chExt cx="12545568" cy="602247"/>
          </a:xfrm>
        </p:grpSpPr>
        <p:cxnSp>
          <p:nvCxnSpPr>
            <p:cNvPr id="16" name="Connecteur droit 15">
              <a:extLst>
                <a:ext uri="{FF2B5EF4-FFF2-40B4-BE49-F238E27FC236}">
                  <a16:creationId xmlns:a16="http://schemas.microsoft.com/office/drawing/2014/main" id="{0416AB7E-7680-45D2-8DD8-362665BE6D91}"/>
                </a:ext>
              </a:extLst>
            </p:cNvPr>
            <p:cNvCxnSpPr/>
            <p:nvPr userDrawn="1"/>
          </p:nvCxnSpPr>
          <p:spPr>
            <a:xfrm>
              <a:off x="-164592" y="6154208"/>
              <a:ext cx="12545568" cy="0"/>
            </a:xfrm>
            <a:prstGeom prst="line">
              <a:avLst/>
            </a:prstGeom>
            <a:ln w="38100">
              <a:solidFill>
                <a:srgbClr val="CB1B4A"/>
              </a:solidFill>
            </a:ln>
          </p:spPr>
          <p:style>
            <a:lnRef idx="1">
              <a:schemeClr val="accent1"/>
            </a:lnRef>
            <a:fillRef idx="0">
              <a:schemeClr val="accent1"/>
            </a:fillRef>
            <a:effectRef idx="0">
              <a:schemeClr val="accent1"/>
            </a:effectRef>
            <a:fontRef idx="minor">
              <a:schemeClr val="tx1"/>
            </a:fontRef>
          </p:style>
        </p:cxnSp>
        <p:grpSp>
          <p:nvGrpSpPr>
            <p:cNvPr id="17" name="Groupe 16">
              <a:extLst>
                <a:ext uri="{FF2B5EF4-FFF2-40B4-BE49-F238E27FC236}">
                  <a16:creationId xmlns:a16="http://schemas.microsoft.com/office/drawing/2014/main" id="{2A0B1A97-81F7-4B35-93B9-74D0452D4BAE}"/>
                </a:ext>
              </a:extLst>
            </p:cNvPr>
            <p:cNvGrpSpPr/>
            <p:nvPr userDrawn="1"/>
          </p:nvGrpSpPr>
          <p:grpSpPr>
            <a:xfrm>
              <a:off x="-164592" y="6074575"/>
              <a:ext cx="12545568" cy="602247"/>
              <a:chOff x="-164592" y="6074575"/>
              <a:chExt cx="12545568" cy="602247"/>
            </a:xfrm>
          </p:grpSpPr>
          <p:grpSp>
            <p:nvGrpSpPr>
              <p:cNvPr id="18" name="Groupe 17">
                <a:extLst>
                  <a:ext uri="{FF2B5EF4-FFF2-40B4-BE49-F238E27FC236}">
                    <a16:creationId xmlns:a16="http://schemas.microsoft.com/office/drawing/2014/main" id="{208FA6FC-6042-4DF9-8F33-1108740331FD}"/>
                  </a:ext>
                </a:extLst>
              </p:cNvPr>
              <p:cNvGrpSpPr/>
              <p:nvPr userDrawn="1"/>
            </p:nvGrpSpPr>
            <p:grpSpPr>
              <a:xfrm>
                <a:off x="-164592" y="6074575"/>
                <a:ext cx="12545568" cy="602247"/>
                <a:chOff x="-164592" y="6207508"/>
                <a:chExt cx="12545568" cy="556517"/>
              </a:xfrm>
            </p:grpSpPr>
            <p:sp>
              <p:nvSpPr>
                <p:cNvPr id="24" name="TextBox 52">
                  <a:extLst>
                    <a:ext uri="{FF2B5EF4-FFF2-40B4-BE49-F238E27FC236}">
                      <a16:creationId xmlns:a16="http://schemas.microsoft.com/office/drawing/2014/main" id="{E7C65BE9-DE97-449C-AAA8-1B59322F5161}"/>
                    </a:ext>
                  </a:extLst>
                </p:cNvPr>
                <p:cNvSpPr txBox="1"/>
                <p:nvPr/>
              </p:nvSpPr>
              <p:spPr>
                <a:xfrm>
                  <a:off x="-164592" y="6297342"/>
                  <a:ext cx="12545568" cy="395482"/>
                </a:xfrm>
                <a:prstGeom prst="rect">
                  <a:avLst/>
                </a:prstGeom>
                <a:solidFill>
                  <a:srgbClr val="119734"/>
                </a:solidFill>
              </p:spPr>
              <p:txBody>
                <a:bodyPr wrap="square" tIns="72000" bIns="10800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ea typeface="Adobe Heiti Std R" pitchFamily="34" charset="-128"/>
                      <a:cs typeface="Aharoni" panose="02010803020104030203" pitchFamily="2" charset="-79"/>
                    </a:rPr>
                    <a:t> </a:t>
                  </a:r>
                  <a:r>
                    <a:rPr kumimoji="0" lang="en-GB" sz="1600" b="1" i="0" u="none" strike="noStrike" kern="1200" cap="none" spc="0" normalizeH="0" baseline="0" noProof="0" dirty="0" err="1">
                      <a:ln>
                        <a:noFill/>
                      </a:ln>
                      <a:solidFill>
                        <a:schemeClr val="bg1"/>
                      </a:solidFill>
                      <a:effectLst/>
                      <a:uLnTx/>
                      <a:uFillTx/>
                      <a:ea typeface="Adobe Heiti Std R" pitchFamily="34" charset="-128"/>
                      <a:cs typeface="Aharoni" panose="02010803020104030203" pitchFamily="2" charset="-79"/>
                    </a:rPr>
                    <a:t>Environnement</a:t>
                  </a:r>
                  <a:r>
                    <a:rPr kumimoji="0" lang="en-GB" sz="1600" b="1" i="0" u="none" strike="noStrike" kern="1200" cap="none" spc="0" normalizeH="0" baseline="0" noProof="0" dirty="0">
                      <a:ln>
                        <a:noFill/>
                      </a:ln>
                      <a:solidFill>
                        <a:schemeClr val="bg1"/>
                      </a:solidFill>
                      <a:effectLst/>
                      <a:uLnTx/>
                      <a:uFillTx/>
                      <a:ea typeface="Adobe Heiti Std R" pitchFamily="34" charset="-128"/>
                      <a:cs typeface="Aharoni" panose="02010803020104030203" pitchFamily="2" charset="-79"/>
                    </a:rPr>
                    <a:t> –</a:t>
                  </a:r>
                  <a:r>
                    <a:rPr kumimoji="0" lang="en-GB" sz="1600" b="1" i="1" u="none" strike="noStrike" kern="1200" cap="none" spc="0" normalizeH="0" baseline="0" noProof="0" dirty="0">
                      <a:ln>
                        <a:noFill/>
                      </a:ln>
                      <a:solidFill>
                        <a:schemeClr val="bg1"/>
                      </a:solidFill>
                      <a:effectLst/>
                      <a:uLnTx/>
                      <a:uFillTx/>
                      <a:ea typeface="Adobe Heiti Std R" pitchFamily="34" charset="-128"/>
                      <a:cs typeface="Aharoni" panose="02010803020104030203" pitchFamily="2" charset="-79"/>
                    </a:rPr>
                    <a:t> La gestion des </a:t>
                  </a:r>
                  <a:r>
                    <a:rPr kumimoji="0" lang="en-GB" sz="1600" b="1" i="1" u="none" strike="noStrike" kern="1200" cap="none" spc="0" normalizeH="0" baseline="0" noProof="0" dirty="0" err="1">
                      <a:ln>
                        <a:noFill/>
                      </a:ln>
                      <a:solidFill>
                        <a:schemeClr val="bg1"/>
                      </a:solidFill>
                      <a:effectLst/>
                      <a:uLnTx/>
                      <a:uFillTx/>
                      <a:ea typeface="Adobe Heiti Std R" pitchFamily="34" charset="-128"/>
                      <a:cs typeface="Aharoni" panose="02010803020104030203" pitchFamily="2" charset="-79"/>
                    </a:rPr>
                    <a:t>terres</a:t>
                  </a:r>
                  <a:r>
                    <a:rPr kumimoji="0" lang="en-GB" sz="1600" b="1" i="1" u="none" strike="noStrike" kern="1200" cap="none" spc="0" normalizeH="0" baseline="0" noProof="0" dirty="0">
                      <a:ln>
                        <a:noFill/>
                      </a:ln>
                      <a:solidFill>
                        <a:schemeClr val="bg1"/>
                      </a:solidFill>
                      <a:effectLst/>
                      <a:uLnTx/>
                      <a:uFillTx/>
                      <a:ea typeface="Adobe Heiti Std R" pitchFamily="34" charset="-128"/>
                      <a:cs typeface="Aharoni" panose="02010803020104030203" pitchFamily="2" charset="-79"/>
                    </a:rPr>
                    <a:t> </a:t>
                  </a:r>
                  <a:r>
                    <a:rPr kumimoji="0" lang="en-GB" sz="1600" b="1" i="1" u="none" strike="noStrike" kern="1200" cap="none" spc="0" normalizeH="0" baseline="0" noProof="0" dirty="0" err="1">
                      <a:ln>
                        <a:noFill/>
                      </a:ln>
                      <a:solidFill>
                        <a:schemeClr val="bg1"/>
                      </a:solidFill>
                      <a:effectLst/>
                      <a:uLnTx/>
                      <a:uFillTx/>
                      <a:ea typeface="Adobe Heiti Std R" pitchFamily="34" charset="-128"/>
                      <a:cs typeface="Aharoni" panose="02010803020104030203" pitchFamily="2" charset="-79"/>
                    </a:rPr>
                    <a:t>excavées</a:t>
                  </a:r>
                  <a:r>
                    <a:rPr kumimoji="0" lang="en-GB" sz="1600" b="1" i="1" u="none" strike="noStrike" kern="1200" cap="none" spc="0" normalizeH="0" baseline="0" noProof="0" dirty="0">
                      <a:ln>
                        <a:noFill/>
                      </a:ln>
                      <a:solidFill>
                        <a:schemeClr val="bg1"/>
                      </a:solidFill>
                      <a:effectLst/>
                      <a:uLnTx/>
                      <a:uFillTx/>
                      <a:ea typeface="Adobe Heiti Std R" pitchFamily="34" charset="-128"/>
                      <a:cs typeface="Aharoni" panose="02010803020104030203" pitchFamily="2" charset="-79"/>
                    </a:rPr>
                    <a:t> </a:t>
                  </a:r>
                  <a:r>
                    <a:rPr kumimoji="0" lang="en-GB" sz="1600" b="1" i="1" u="none" strike="noStrike" kern="1200" cap="none" spc="0" normalizeH="0" baseline="0" noProof="0" dirty="0" err="1">
                      <a:ln>
                        <a:noFill/>
                      </a:ln>
                      <a:solidFill>
                        <a:schemeClr val="bg1"/>
                      </a:solidFill>
                      <a:effectLst/>
                      <a:uLnTx/>
                      <a:uFillTx/>
                      <a:ea typeface="Adobe Heiti Std R" pitchFamily="34" charset="-128"/>
                      <a:cs typeface="Aharoni" panose="02010803020104030203" pitchFamily="2" charset="-79"/>
                    </a:rPr>
                    <a:t>en</a:t>
                  </a:r>
                  <a:r>
                    <a:rPr kumimoji="0" lang="en-GB" sz="1600" b="1" i="1" u="none" strike="noStrike" kern="1200" cap="none" spc="0" normalizeH="0" baseline="0" noProof="0" dirty="0">
                      <a:ln>
                        <a:noFill/>
                      </a:ln>
                      <a:solidFill>
                        <a:schemeClr val="bg1"/>
                      </a:solidFill>
                      <a:effectLst/>
                      <a:uLnTx/>
                      <a:uFillTx/>
                      <a:ea typeface="Adobe Heiti Std R" pitchFamily="34" charset="-128"/>
                      <a:cs typeface="Aharoni" panose="02010803020104030203" pitchFamily="2" charset="-79"/>
                    </a:rPr>
                    <a:t> </a:t>
                  </a:r>
                  <a:r>
                    <a:rPr kumimoji="0" lang="en-GB" sz="1600" b="1" i="1" u="none" strike="noStrike" kern="1200" cap="none" spc="0" normalizeH="0" baseline="0" noProof="0" dirty="0" err="1">
                      <a:ln>
                        <a:noFill/>
                      </a:ln>
                      <a:solidFill>
                        <a:schemeClr val="bg1"/>
                      </a:solidFill>
                      <a:effectLst/>
                      <a:uLnTx/>
                      <a:uFillTx/>
                      <a:ea typeface="Adobe Heiti Std R" pitchFamily="34" charset="-128"/>
                      <a:cs typeface="Aharoni" panose="02010803020104030203" pitchFamily="2" charset="-79"/>
                    </a:rPr>
                    <a:t>pratique</a:t>
                  </a:r>
                  <a:r>
                    <a:rPr kumimoji="0" lang="en-GB" sz="1600" b="1" i="1" u="none" strike="noStrike" kern="1200" cap="none" spc="0" normalizeH="0" baseline="0" noProof="0" dirty="0">
                      <a:ln>
                        <a:noFill/>
                      </a:ln>
                      <a:solidFill>
                        <a:schemeClr val="bg1"/>
                      </a:solidFill>
                      <a:effectLst/>
                      <a:uLnTx/>
                      <a:uFillTx/>
                      <a:ea typeface="Adobe Heiti Std R" pitchFamily="34" charset="-128"/>
                      <a:cs typeface="Aharoni" panose="02010803020104030203" pitchFamily="2" charset="-79"/>
                    </a:rPr>
                    <a:t> </a:t>
                  </a:r>
                  <a:r>
                    <a:rPr kumimoji="0" lang="en-GB" sz="1600" b="1" i="0" u="none" strike="noStrike" kern="1200" cap="none" spc="0" normalizeH="0" baseline="0" noProof="0" dirty="0">
                      <a:ln>
                        <a:noFill/>
                      </a:ln>
                      <a:solidFill>
                        <a:schemeClr val="bg1"/>
                      </a:solidFill>
                      <a:effectLst/>
                      <a:uLnTx/>
                      <a:uFillTx/>
                      <a:ea typeface="Adobe Heiti Std R" pitchFamily="34" charset="-128"/>
                      <a:cs typeface="Aharoni" panose="02010803020104030203" pitchFamily="2" charset="-79"/>
                    </a:rPr>
                    <a:t>–</a:t>
                  </a:r>
                  <a:r>
                    <a:rPr kumimoji="0" lang="en-GB" sz="1600" b="1" i="0" u="none" strike="noStrike" kern="1200" cap="none" spc="0" normalizeH="0" noProof="0" dirty="0">
                      <a:ln>
                        <a:noFill/>
                      </a:ln>
                      <a:solidFill>
                        <a:schemeClr val="bg1"/>
                      </a:solidFill>
                      <a:effectLst/>
                      <a:uLnTx/>
                      <a:uFillTx/>
                      <a:ea typeface="Adobe Heiti Std R" pitchFamily="34" charset="-128"/>
                      <a:cs typeface="Aharoni" panose="02010803020104030203" pitchFamily="2" charset="-79"/>
                    </a:rPr>
                    <a:t> 30 </a:t>
                  </a:r>
                  <a:r>
                    <a:rPr kumimoji="0" lang="en-GB" sz="1600" b="1" i="0" u="none" strike="noStrike" kern="1200" cap="none" spc="0" normalizeH="0" noProof="0" dirty="0" err="1">
                      <a:ln>
                        <a:noFill/>
                      </a:ln>
                      <a:solidFill>
                        <a:schemeClr val="bg1"/>
                      </a:solidFill>
                      <a:effectLst/>
                      <a:uLnTx/>
                      <a:uFillTx/>
                      <a:ea typeface="Adobe Heiti Std R" pitchFamily="34" charset="-128"/>
                      <a:cs typeface="Aharoni" panose="02010803020104030203" pitchFamily="2" charset="-79"/>
                    </a:rPr>
                    <a:t>juin</a:t>
                  </a:r>
                  <a:r>
                    <a:rPr kumimoji="0" lang="en-GB" sz="1600" b="1" i="0" u="none" strike="noStrike" kern="1200" cap="none" spc="0" normalizeH="0" noProof="0" dirty="0">
                      <a:ln>
                        <a:noFill/>
                      </a:ln>
                      <a:solidFill>
                        <a:schemeClr val="bg1"/>
                      </a:solidFill>
                      <a:effectLst/>
                      <a:uLnTx/>
                      <a:uFillTx/>
                      <a:ea typeface="Adobe Heiti Std R" pitchFamily="34" charset="-128"/>
                      <a:cs typeface="Aharoni" panose="02010803020104030203" pitchFamily="2" charset="-79"/>
                    </a:rPr>
                    <a:t> 2020 - UVCW</a:t>
                  </a:r>
                  <a:endParaRPr kumimoji="0" lang="en-GB" sz="1600" b="1" i="0" u="none" strike="noStrike" kern="1200" cap="none" spc="0" normalizeH="0" baseline="0" noProof="0" dirty="0">
                    <a:ln>
                      <a:noFill/>
                    </a:ln>
                    <a:solidFill>
                      <a:schemeClr val="bg1"/>
                    </a:solidFill>
                    <a:effectLst/>
                    <a:uLnTx/>
                    <a:uFillTx/>
                    <a:ea typeface="Adobe Heiti Std R" pitchFamily="34" charset="-128"/>
                    <a:cs typeface="Aharoni" panose="02010803020104030203" pitchFamily="2" charset="-79"/>
                  </a:endParaRPr>
                </a:p>
              </p:txBody>
            </p:sp>
            <p:pic>
              <p:nvPicPr>
                <p:cNvPr id="26" name="Image 25">
                  <a:extLst>
                    <a:ext uri="{FF2B5EF4-FFF2-40B4-BE49-F238E27FC236}">
                      <a16:creationId xmlns:a16="http://schemas.microsoft.com/office/drawing/2014/main" id="{06367966-97B8-4092-A058-83AD1A8CF0A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049914" y="6207508"/>
                  <a:ext cx="603880" cy="556517"/>
                </a:xfrm>
                <a:prstGeom prst="rect">
                  <a:avLst/>
                </a:prstGeom>
              </p:spPr>
            </p:pic>
          </p:grpSp>
          <p:cxnSp>
            <p:nvCxnSpPr>
              <p:cNvPr id="23" name="Connecteur droit 22">
                <a:extLst>
                  <a:ext uri="{FF2B5EF4-FFF2-40B4-BE49-F238E27FC236}">
                    <a16:creationId xmlns:a16="http://schemas.microsoft.com/office/drawing/2014/main" id="{2CBA7A0E-DA41-4DF7-BCC7-EEFBEF06956F}"/>
                  </a:ext>
                </a:extLst>
              </p:cNvPr>
              <p:cNvCxnSpPr/>
              <p:nvPr userDrawn="1"/>
            </p:nvCxnSpPr>
            <p:spPr>
              <a:xfrm>
                <a:off x="-164592" y="6607746"/>
                <a:ext cx="12545568" cy="0"/>
              </a:xfrm>
              <a:prstGeom prst="line">
                <a:avLst/>
              </a:prstGeom>
              <a:ln w="38100">
                <a:solidFill>
                  <a:srgbClr val="FCB414"/>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438971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4028CB-78B2-414A-9948-C32EA4A46C81}"/>
              </a:ext>
            </a:extLst>
          </p:cNvPr>
          <p:cNvSpPr>
            <a:spLocks noGrp="1"/>
          </p:cNvSpPr>
          <p:nvPr>
            <p:ph type="title" orient="vert"/>
          </p:nvPr>
        </p:nvSpPr>
        <p:spPr>
          <a:xfrm>
            <a:off x="8724900" y="365125"/>
            <a:ext cx="2628900" cy="5811838"/>
          </a:xfrm>
        </p:spPr>
        <p:txBody>
          <a:bodyPr vert="eaVert"/>
          <a:lstStyle/>
          <a:p>
            <a:r>
              <a:rPr lang="fr-FR"/>
              <a:t>Modifiez le style du titre</a:t>
            </a:r>
            <a:endParaRPr lang="en-GB"/>
          </a:p>
        </p:txBody>
      </p:sp>
      <p:sp>
        <p:nvSpPr>
          <p:cNvPr id="3" name="Vertical Text Placeholder 2">
            <a:extLst>
              <a:ext uri="{FF2B5EF4-FFF2-40B4-BE49-F238E27FC236}">
                <a16:creationId xmlns:a16="http://schemas.microsoft.com/office/drawing/2014/main" id="{852AA2E1-9030-407F-A8FB-98BCFFFDF775}"/>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grpSp>
        <p:nvGrpSpPr>
          <p:cNvPr id="15" name="Groupe 14">
            <a:extLst>
              <a:ext uri="{FF2B5EF4-FFF2-40B4-BE49-F238E27FC236}">
                <a16:creationId xmlns:a16="http://schemas.microsoft.com/office/drawing/2014/main" id="{460E9386-BEF9-4F1C-A48C-20808C12C326}"/>
              </a:ext>
            </a:extLst>
          </p:cNvPr>
          <p:cNvGrpSpPr/>
          <p:nvPr userDrawn="1"/>
        </p:nvGrpSpPr>
        <p:grpSpPr>
          <a:xfrm>
            <a:off x="-164592" y="6074575"/>
            <a:ext cx="12545568" cy="602247"/>
            <a:chOff x="-164592" y="6074575"/>
            <a:chExt cx="12545568" cy="602247"/>
          </a:xfrm>
        </p:grpSpPr>
        <p:cxnSp>
          <p:nvCxnSpPr>
            <p:cNvPr id="16" name="Connecteur droit 15">
              <a:extLst>
                <a:ext uri="{FF2B5EF4-FFF2-40B4-BE49-F238E27FC236}">
                  <a16:creationId xmlns:a16="http://schemas.microsoft.com/office/drawing/2014/main" id="{EC425303-26CD-46FD-94F4-D4311EFF6A9C}"/>
                </a:ext>
              </a:extLst>
            </p:cNvPr>
            <p:cNvCxnSpPr/>
            <p:nvPr userDrawn="1"/>
          </p:nvCxnSpPr>
          <p:spPr>
            <a:xfrm>
              <a:off x="-164592" y="6154208"/>
              <a:ext cx="12545568" cy="0"/>
            </a:xfrm>
            <a:prstGeom prst="line">
              <a:avLst/>
            </a:prstGeom>
            <a:ln w="38100">
              <a:solidFill>
                <a:srgbClr val="CB1B4A"/>
              </a:solidFill>
            </a:ln>
          </p:spPr>
          <p:style>
            <a:lnRef idx="1">
              <a:schemeClr val="accent1"/>
            </a:lnRef>
            <a:fillRef idx="0">
              <a:schemeClr val="accent1"/>
            </a:fillRef>
            <a:effectRef idx="0">
              <a:schemeClr val="accent1"/>
            </a:effectRef>
            <a:fontRef idx="minor">
              <a:schemeClr val="tx1"/>
            </a:fontRef>
          </p:style>
        </p:cxnSp>
        <p:grpSp>
          <p:nvGrpSpPr>
            <p:cNvPr id="17" name="Groupe 16">
              <a:extLst>
                <a:ext uri="{FF2B5EF4-FFF2-40B4-BE49-F238E27FC236}">
                  <a16:creationId xmlns:a16="http://schemas.microsoft.com/office/drawing/2014/main" id="{102E9725-1596-4786-8616-0F897E5ACAA6}"/>
                </a:ext>
              </a:extLst>
            </p:cNvPr>
            <p:cNvGrpSpPr/>
            <p:nvPr userDrawn="1"/>
          </p:nvGrpSpPr>
          <p:grpSpPr>
            <a:xfrm>
              <a:off x="-164592" y="6074575"/>
              <a:ext cx="12545568" cy="602247"/>
              <a:chOff x="-164592" y="6074575"/>
              <a:chExt cx="12545568" cy="602247"/>
            </a:xfrm>
          </p:grpSpPr>
          <p:grpSp>
            <p:nvGrpSpPr>
              <p:cNvPr id="18" name="Groupe 17">
                <a:extLst>
                  <a:ext uri="{FF2B5EF4-FFF2-40B4-BE49-F238E27FC236}">
                    <a16:creationId xmlns:a16="http://schemas.microsoft.com/office/drawing/2014/main" id="{5CDD8B28-1C2C-4640-85C1-B046BFB9CEF0}"/>
                  </a:ext>
                </a:extLst>
              </p:cNvPr>
              <p:cNvGrpSpPr/>
              <p:nvPr userDrawn="1"/>
            </p:nvGrpSpPr>
            <p:grpSpPr>
              <a:xfrm>
                <a:off x="-164592" y="6074575"/>
                <a:ext cx="12545568" cy="602247"/>
                <a:chOff x="-164592" y="6207508"/>
                <a:chExt cx="12545568" cy="556517"/>
              </a:xfrm>
            </p:grpSpPr>
            <p:sp>
              <p:nvSpPr>
                <p:cNvPr id="24" name="TextBox 52">
                  <a:extLst>
                    <a:ext uri="{FF2B5EF4-FFF2-40B4-BE49-F238E27FC236}">
                      <a16:creationId xmlns:a16="http://schemas.microsoft.com/office/drawing/2014/main" id="{05933759-077C-41ED-986A-9AE2CF2CF63A}"/>
                    </a:ext>
                  </a:extLst>
                </p:cNvPr>
                <p:cNvSpPr txBox="1"/>
                <p:nvPr/>
              </p:nvSpPr>
              <p:spPr>
                <a:xfrm>
                  <a:off x="-164592" y="6297342"/>
                  <a:ext cx="12545568" cy="395482"/>
                </a:xfrm>
                <a:prstGeom prst="rect">
                  <a:avLst/>
                </a:prstGeom>
                <a:solidFill>
                  <a:srgbClr val="119734"/>
                </a:solidFill>
              </p:spPr>
              <p:txBody>
                <a:bodyPr wrap="square" tIns="72000" bIns="10800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ea typeface="Adobe Heiti Std R" pitchFamily="34" charset="-128"/>
                      <a:cs typeface="Aharoni" panose="02010803020104030203" pitchFamily="2" charset="-79"/>
                    </a:rPr>
                    <a:t> </a:t>
                  </a:r>
                  <a:r>
                    <a:rPr kumimoji="0" lang="en-GB" sz="1600" b="1" i="0" u="none" strike="noStrike" kern="1200" cap="none" spc="0" normalizeH="0" baseline="0" noProof="0" dirty="0" err="1">
                      <a:ln>
                        <a:noFill/>
                      </a:ln>
                      <a:solidFill>
                        <a:schemeClr val="bg1"/>
                      </a:solidFill>
                      <a:effectLst/>
                      <a:uLnTx/>
                      <a:uFillTx/>
                      <a:ea typeface="Adobe Heiti Std R" pitchFamily="34" charset="-128"/>
                      <a:cs typeface="Aharoni" panose="02010803020104030203" pitchFamily="2" charset="-79"/>
                    </a:rPr>
                    <a:t>Environnement</a:t>
                  </a:r>
                  <a:r>
                    <a:rPr kumimoji="0" lang="en-GB" sz="1600" b="1" i="0" u="none" strike="noStrike" kern="1200" cap="none" spc="0" normalizeH="0" baseline="0" noProof="0" dirty="0">
                      <a:ln>
                        <a:noFill/>
                      </a:ln>
                      <a:solidFill>
                        <a:schemeClr val="bg1"/>
                      </a:solidFill>
                      <a:effectLst/>
                      <a:uLnTx/>
                      <a:uFillTx/>
                      <a:ea typeface="Adobe Heiti Std R" pitchFamily="34" charset="-128"/>
                      <a:cs typeface="Aharoni" panose="02010803020104030203" pitchFamily="2" charset="-79"/>
                    </a:rPr>
                    <a:t> –</a:t>
                  </a:r>
                  <a:r>
                    <a:rPr kumimoji="0" lang="en-GB" sz="1600" b="1" i="1" u="none" strike="noStrike" kern="1200" cap="none" spc="0" normalizeH="0" baseline="0" noProof="0" dirty="0">
                      <a:ln>
                        <a:noFill/>
                      </a:ln>
                      <a:solidFill>
                        <a:schemeClr val="bg1"/>
                      </a:solidFill>
                      <a:effectLst/>
                      <a:uLnTx/>
                      <a:uFillTx/>
                      <a:ea typeface="Adobe Heiti Std R" pitchFamily="34" charset="-128"/>
                      <a:cs typeface="Aharoni" panose="02010803020104030203" pitchFamily="2" charset="-79"/>
                    </a:rPr>
                    <a:t> La gestion des </a:t>
                  </a:r>
                  <a:r>
                    <a:rPr kumimoji="0" lang="en-GB" sz="1600" b="1" i="1" u="none" strike="noStrike" kern="1200" cap="none" spc="0" normalizeH="0" baseline="0" noProof="0" dirty="0" err="1">
                      <a:ln>
                        <a:noFill/>
                      </a:ln>
                      <a:solidFill>
                        <a:schemeClr val="bg1"/>
                      </a:solidFill>
                      <a:effectLst/>
                      <a:uLnTx/>
                      <a:uFillTx/>
                      <a:ea typeface="Adobe Heiti Std R" pitchFamily="34" charset="-128"/>
                      <a:cs typeface="Aharoni" panose="02010803020104030203" pitchFamily="2" charset="-79"/>
                    </a:rPr>
                    <a:t>terres</a:t>
                  </a:r>
                  <a:r>
                    <a:rPr kumimoji="0" lang="en-GB" sz="1600" b="1" i="1" u="none" strike="noStrike" kern="1200" cap="none" spc="0" normalizeH="0" baseline="0" noProof="0" dirty="0">
                      <a:ln>
                        <a:noFill/>
                      </a:ln>
                      <a:solidFill>
                        <a:schemeClr val="bg1"/>
                      </a:solidFill>
                      <a:effectLst/>
                      <a:uLnTx/>
                      <a:uFillTx/>
                      <a:ea typeface="Adobe Heiti Std R" pitchFamily="34" charset="-128"/>
                      <a:cs typeface="Aharoni" panose="02010803020104030203" pitchFamily="2" charset="-79"/>
                    </a:rPr>
                    <a:t> </a:t>
                  </a:r>
                  <a:r>
                    <a:rPr kumimoji="0" lang="en-GB" sz="1600" b="1" i="1" u="none" strike="noStrike" kern="1200" cap="none" spc="0" normalizeH="0" baseline="0" noProof="0" dirty="0" err="1">
                      <a:ln>
                        <a:noFill/>
                      </a:ln>
                      <a:solidFill>
                        <a:schemeClr val="bg1"/>
                      </a:solidFill>
                      <a:effectLst/>
                      <a:uLnTx/>
                      <a:uFillTx/>
                      <a:ea typeface="Adobe Heiti Std R" pitchFamily="34" charset="-128"/>
                      <a:cs typeface="Aharoni" panose="02010803020104030203" pitchFamily="2" charset="-79"/>
                    </a:rPr>
                    <a:t>excavées</a:t>
                  </a:r>
                  <a:r>
                    <a:rPr kumimoji="0" lang="en-GB" sz="1600" b="1" i="1" u="none" strike="noStrike" kern="1200" cap="none" spc="0" normalizeH="0" baseline="0" noProof="0" dirty="0">
                      <a:ln>
                        <a:noFill/>
                      </a:ln>
                      <a:solidFill>
                        <a:schemeClr val="bg1"/>
                      </a:solidFill>
                      <a:effectLst/>
                      <a:uLnTx/>
                      <a:uFillTx/>
                      <a:ea typeface="Adobe Heiti Std R" pitchFamily="34" charset="-128"/>
                      <a:cs typeface="Aharoni" panose="02010803020104030203" pitchFamily="2" charset="-79"/>
                    </a:rPr>
                    <a:t> </a:t>
                  </a:r>
                  <a:r>
                    <a:rPr kumimoji="0" lang="en-GB" sz="1600" b="1" i="1" u="none" strike="noStrike" kern="1200" cap="none" spc="0" normalizeH="0" baseline="0" noProof="0" dirty="0" err="1">
                      <a:ln>
                        <a:noFill/>
                      </a:ln>
                      <a:solidFill>
                        <a:schemeClr val="bg1"/>
                      </a:solidFill>
                      <a:effectLst/>
                      <a:uLnTx/>
                      <a:uFillTx/>
                      <a:ea typeface="Adobe Heiti Std R" pitchFamily="34" charset="-128"/>
                      <a:cs typeface="Aharoni" panose="02010803020104030203" pitchFamily="2" charset="-79"/>
                    </a:rPr>
                    <a:t>en</a:t>
                  </a:r>
                  <a:r>
                    <a:rPr kumimoji="0" lang="en-GB" sz="1600" b="1" i="1" u="none" strike="noStrike" kern="1200" cap="none" spc="0" normalizeH="0" baseline="0" noProof="0" dirty="0">
                      <a:ln>
                        <a:noFill/>
                      </a:ln>
                      <a:solidFill>
                        <a:schemeClr val="bg1"/>
                      </a:solidFill>
                      <a:effectLst/>
                      <a:uLnTx/>
                      <a:uFillTx/>
                      <a:ea typeface="Adobe Heiti Std R" pitchFamily="34" charset="-128"/>
                      <a:cs typeface="Aharoni" panose="02010803020104030203" pitchFamily="2" charset="-79"/>
                    </a:rPr>
                    <a:t> </a:t>
                  </a:r>
                  <a:r>
                    <a:rPr kumimoji="0" lang="en-GB" sz="1600" b="1" i="1" u="none" strike="noStrike" kern="1200" cap="none" spc="0" normalizeH="0" baseline="0" noProof="0" dirty="0" err="1">
                      <a:ln>
                        <a:noFill/>
                      </a:ln>
                      <a:solidFill>
                        <a:schemeClr val="bg1"/>
                      </a:solidFill>
                      <a:effectLst/>
                      <a:uLnTx/>
                      <a:uFillTx/>
                      <a:ea typeface="Adobe Heiti Std R" pitchFamily="34" charset="-128"/>
                      <a:cs typeface="Aharoni" panose="02010803020104030203" pitchFamily="2" charset="-79"/>
                    </a:rPr>
                    <a:t>pratique</a:t>
                  </a:r>
                  <a:r>
                    <a:rPr kumimoji="0" lang="en-GB" sz="1600" b="1" i="1" u="none" strike="noStrike" kern="1200" cap="none" spc="0" normalizeH="0" baseline="0" noProof="0" dirty="0">
                      <a:ln>
                        <a:noFill/>
                      </a:ln>
                      <a:solidFill>
                        <a:schemeClr val="bg1"/>
                      </a:solidFill>
                      <a:effectLst/>
                      <a:uLnTx/>
                      <a:uFillTx/>
                      <a:ea typeface="Adobe Heiti Std R" pitchFamily="34" charset="-128"/>
                      <a:cs typeface="Aharoni" panose="02010803020104030203" pitchFamily="2" charset="-79"/>
                    </a:rPr>
                    <a:t> </a:t>
                  </a:r>
                  <a:r>
                    <a:rPr kumimoji="0" lang="en-GB" sz="1600" b="1" i="0" u="none" strike="noStrike" kern="1200" cap="none" spc="0" normalizeH="0" baseline="0" noProof="0" dirty="0">
                      <a:ln>
                        <a:noFill/>
                      </a:ln>
                      <a:solidFill>
                        <a:schemeClr val="bg1"/>
                      </a:solidFill>
                      <a:effectLst/>
                      <a:uLnTx/>
                      <a:uFillTx/>
                      <a:ea typeface="Adobe Heiti Std R" pitchFamily="34" charset="-128"/>
                      <a:cs typeface="Aharoni" panose="02010803020104030203" pitchFamily="2" charset="-79"/>
                    </a:rPr>
                    <a:t>–</a:t>
                  </a:r>
                  <a:r>
                    <a:rPr kumimoji="0" lang="en-GB" sz="1600" b="1" i="0" u="none" strike="noStrike" kern="1200" cap="none" spc="0" normalizeH="0" noProof="0" dirty="0">
                      <a:ln>
                        <a:noFill/>
                      </a:ln>
                      <a:solidFill>
                        <a:schemeClr val="bg1"/>
                      </a:solidFill>
                      <a:effectLst/>
                      <a:uLnTx/>
                      <a:uFillTx/>
                      <a:ea typeface="Adobe Heiti Std R" pitchFamily="34" charset="-128"/>
                      <a:cs typeface="Aharoni" panose="02010803020104030203" pitchFamily="2" charset="-79"/>
                    </a:rPr>
                    <a:t> 30 </a:t>
                  </a:r>
                  <a:r>
                    <a:rPr kumimoji="0" lang="en-GB" sz="1600" b="1" i="0" u="none" strike="noStrike" kern="1200" cap="none" spc="0" normalizeH="0" noProof="0" dirty="0" err="1">
                      <a:ln>
                        <a:noFill/>
                      </a:ln>
                      <a:solidFill>
                        <a:schemeClr val="bg1"/>
                      </a:solidFill>
                      <a:effectLst/>
                      <a:uLnTx/>
                      <a:uFillTx/>
                      <a:ea typeface="Adobe Heiti Std R" pitchFamily="34" charset="-128"/>
                      <a:cs typeface="Aharoni" panose="02010803020104030203" pitchFamily="2" charset="-79"/>
                    </a:rPr>
                    <a:t>juin</a:t>
                  </a:r>
                  <a:r>
                    <a:rPr kumimoji="0" lang="en-GB" sz="1600" b="1" i="0" u="none" strike="noStrike" kern="1200" cap="none" spc="0" normalizeH="0" noProof="0" dirty="0">
                      <a:ln>
                        <a:noFill/>
                      </a:ln>
                      <a:solidFill>
                        <a:schemeClr val="bg1"/>
                      </a:solidFill>
                      <a:effectLst/>
                      <a:uLnTx/>
                      <a:uFillTx/>
                      <a:ea typeface="Adobe Heiti Std R" pitchFamily="34" charset="-128"/>
                      <a:cs typeface="Aharoni" panose="02010803020104030203" pitchFamily="2" charset="-79"/>
                    </a:rPr>
                    <a:t> 2020 - UVCW</a:t>
                  </a:r>
                  <a:endParaRPr kumimoji="0" lang="en-GB" sz="1600" b="1" i="0" u="none" strike="noStrike" kern="1200" cap="none" spc="0" normalizeH="0" baseline="0" noProof="0" dirty="0">
                    <a:ln>
                      <a:noFill/>
                    </a:ln>
                    <a:solidFill>
                      <a:schemeClr val="bg1"/>
                    </a:solidFill>
                    <a:effectLst/>
                    <a:uLnTx/>
                    <a:uFillTx/>
                    <a:ea typeface="Adobe Heiti Std R" pitchFamily="34" charset="-128"/>
                    <a:cs typeface="Aharoni" panose="02010803020104030203" pitchFamily="2" charset="-79"/>
                  </a:endParaRPr>
                </a:p>
              </p:txBody>
            </p:sp>
            <p:pic>
              <p:nvPicPr>
                <p:cNvPr id="26" name="Image 25">
                  <a:extLst>
                    <a:ext uri="{FF2B5EF4-FFF2-40B4-BE49-F238E27FC236}">
                      <a16:creationId xmlns:a16="http://schemas.microsoft.com/office/drawing/2014/main" id="{844C776F-0A68-4D13-926B-F04A284949E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049914" y="6207508"/>
                  <a:ext cx="603880" cy="556517"/>
                </a:xfrm>
                <a:prstGeom prst="rect">
                  <a:avLst/>
                </a:prstGeom>
              </p:spPr>
            </p:pic>
          </p:grpSp>
          <p:cxnSp>
            <p:nvCxnSpPr>
              <p:cNvPr id="23" name="Connecteur droit 22">
                <a:extLst>
                  <a:ext uri="{FF2B5EF4-FFF2-40B4-BE49-F238E27FC236}">
                    <a16:creationId xmlns:a16="http://schemas.microsoft.com/office/drawing/2014/main" id="{AF570F2F-5B14-48C0-9C40-EBA563BFAFAE}"/>
                  </a:ext>
                </a:extLst>
              </p:cNvPr>
              <p:cNvCxnSpPr/>
              <p:nvPr userDrawn="1"/>
            </p:nvCxnSpPr>
            <p:spPr>
              <a:xfrm>
                <a:off x="-164592" y="6607746"/>
                <a:ext cx="12545568" cy="0"/>
              </a:xfrm>
              <a:prstGeom prst="line">
                <a:avLst/>
              </a:prstGeom>
              <a:ln w="38100">
                <a:solidFill>
                  <a:srgbClr val="FCB414"/>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6041733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17410" name="Rectangle 2"/>
          <p:cNvSpPr>
            <a:spLocks noGrp="1" noChangeArrowheads="1"/>
          </p:cNvSpPr>
          <p:nvPr>
            <p:ph type="ctrTitle"/>
          </p:nvPr>
        </p:nvSpPr>
        <p:spPr>
          <a:xfrm>
            <a:off x="1019677" y="2204864"/>
            <a:ext cx="10152642" cy="1365451"/>
          </a:xfrm>
        </p:spPr>
        <p:txBody>
          <a:bodyPr/>
          <a:lstStyle>
            <a:lvl1pPr>
              <a:defRPr sz="4400">
                <a:effectLst>
                  <a:outerShdw blurRad="38100" dist="38100" dir="2700000" algn="tl">
                    <a:srgbClr val="C0C0C0"/>
                  </a:outerShdw>
                </a:effectLst>
                <a:latin typeface="Eras Medium ITC" pitchFamily="34" charset="0"/>
              </a:defRPr>
            </a:lvl1pPr>
          </a:lstStyle>
          <a:p>
            <a:pPr lvl="0"/>
            <a:r>
              <a:rPr lang="fr-FR" altLang="fr-FR" noProof="0" dirty="0"/>
              <a:t>Modifiez le style du titre</a:t>
            </a:r>
          </a:p>
        </p:txBody>
      </p:sp>
      <p:sp>
        <p:nvSpPr>
          <p:cNvPr id="17411" name="Rectangle 3"/>
          <p:cNvSpPr>
            <a:spLocks noGrp="1" noChangeArrowheads="1"/>
          </p:cNvSpPr>
          <p:nvPr>
            <p:ph type="subTitle" idx="1"/>
          </p:nvPr>
        </p:nvSpPr>
        <p:spPr>
          <a:xfrm>
            <a:off x="1896966" y="3861048"/>
            <a:ext cx="8534400" cy="1117129"/>
          </a:xfrm>
        </p:spPr>
        <p:txBody>
          <a:bodyPr/>
          <a:lstStyle>
            <a:lvl1pPr marL="0" indent="0" algn="ctr">
              <a:buFont typeface="Wingdings" pitchFamily="2" charset="2"/>
              <a:buNone/>
              <a:defRPr/>
            </a:lvl1pPr>
          </a:lstStyle>
          <a:p>
            <a:pPr lvl="0"/>
            <a:r>
              <a:rPr lang="fr-FR" altLang="fr-FR" noProof="0" dirty="0"/>
              <a:t>Modifiez le style des sous-titres du masque</a:t>
            </a:r>
          </a:p>
        </p:txBody>
      </p:sp>
      <p:pic>
        <p:nvPicPr>
          <p:cNvPr id="4" name="Picture 7" descr="multicolor">
            <a:extLst>
              <a:ext uri="{FF2B5EF4-FFF2-40B4-BE49-F238E27FC236}">
                <a16:creationId xmlns:a16="http://schemas.microsoft.com/office/drawing/2014/main" id="{843D6077-D412-2DC4-9ADB-FEAA2D5EDCAA}"/>
              </a:ext>
            </a:extLst>
          </p:cNvPr>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569" y="6106938"/>
            <a:ext cx="12285135" cy="82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82906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contenu 2"/>
          <p:cNvSpPr>
            <a:spLocks noGrp="1"/>
          </p:cNvSpPr>
          <p:nvPr>
            <p:ph idx="1"/>
          </p:nvPr>
        </p:nvSpPr>
        <p:spPr/>
        <p:txBody>
          <a:bodyPr/>
          <a:lstStyle>
            <a:lvl1pPr marL="446088" indent="-446088">
              <a:defRPr/>
            </a:lvl1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BE" dirty="0"/>
          </a:p>
        </p:txBody>
      </p:sp>
      <p:sp>
        <p:nvSpPr>
          <p:cNvPr id="4" name="Espace réservé de la date 3"/>
          <p:cNvSpPr>
            <a:spLocks noGrp="1"/>
          </p:cNvSpPr>
          <p:nvPr>
            <p:ph type="dt" sz="half" idx="10"/>
          </p:nvPr>
        </p:nvSpPr>
        <p:spPr>
          <a:xfrm>
            <a:off x="609600" y="6245225"/>
            <a:ext cx="2844800" cy="476250"/>
          </a:xfrm>
          <a:prstGeom prst="rect">
            <a:avLst/>
          </a:prstGeom>
        </p:spPr>
        <p:txBody>
          <a:bodyPr/>
          <a:lstStyle>
            <a:lvl1pPr>
              <a:defRPr/>
            </a:lvl1pPr>
          </a:lstStyle>
          <a:p>
            <a:fld id="{C2F0DBDF-DA90-4E4B-B697-24D80AF68633}" type="datetimeFigureOut">
              <a:rPr lang="fr-BE" smtClean="0"/>
              <a:t>13-11-25</a:t>
            </a:fld>
            <a:endParaRPr lang="fr-BE" dirty="0"/>
          </a:p>
        </p:txBody>
      </p:sp>
      <p:sp>
        <p:nvSpPr>
          <p:cNvPr id="5" name="Espace réservé du pied de page 4"/>
          <p:cNvSpPr>
            <a:spLocks noGrp="1"/>
          </p:cNvSpPr>
          <p:nvPr>
            <p:ph type="ftr" sz="quarter" idx="11"/>
          </p:nvPr>
        </p:nvSpPr>
        <p:spPr/>
        <p:txBody>
          <a:bodyPr/>
          <a:lstStyle>
            <a:lvl1pPr>
              <a:defRPr/>
            </a:lvl1pPr>
          </a:lstStyle>
          <a:p>
            <a:endParaRPr lang="fr-BE" dirty="0"/>
          </a:p>
        </p:txBody>
      </p:sp>
      <p:sp>
        <p:nvSpPr>
          <p:cNvPr id="6" name="Espace réservé du numéro de diapositive 5"/>
          <p:cNvSpPr>
            <a:spLocks noGrp="1"/>
          </p:cNvSpPr>
          <p:nvPr>
            <p:ph type="sldNum" sz="quarter" idx="12"/>
          </p:nvPr>
        </p:nvSpPr>
        <p:spPr/>
        <p:txBody>
          <a:bodyPr/>
          <a:lstStyle>
            <a:lvl1pPr>
              <a:defRPr/>
            </a:lvl1pPr>
          </a:lstStyle>
          <a:p>
            <a:fld id="{98A633DE-9B48-4218-AD53-904C7812E1EB}" type="slidenum">
              <a:rPr lang="fr-BE" smtClean="0"/>
              <a:t>‹N°›</a:t>
            </a:fld>
            <a:endParaRPr lang="fr-BE" dirty="0"/>
          </a:p>
        </p:txBody>
      </p:sp>
    </p:spTree>
    <p:extLst>
      <p:ext uri="{BB962C8B-B14F-4D97-AF65-F5344CB8AC3E}">
        <p14:creationId xmlns:p14="http://schemas.microsoft.com/office/powerpoint/2010/main" val="4199137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11"/>
            <a:ext cx="10363200" cy="1362075"/>
          </a:xfrm>
        </p:spPr>
        <p:txBody>
          <a:bodyPr anchor="t"/>
          <a:lstStyle>
            <a:lvl1pPr algn="l">
              <a:defRPr sz="4000" b="1" cap="all"/>
            </a:lvl1pPr>
          </a:lstStyle>
          <a:p>
            <a:r>
              <a:rPr lang="fr-FR"/>
              <a:t>Modifiez le style du titre</a:t>
            </a:r>
            <a:endParaRPr lang="fr-BE"/>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Modifiez les styles du texte du masque</a:t>
            </a:r>
          </a:p>
        </p:txBody>
      </p:sp>
      <p:sp>
        <p:nvSpPr>
          <p:cNvPr id="4" name="Espace réservé de la date 3"/>
          <p:cNvSpPr>
            <a:spLocks noGrp="1"/>
          </p:cNvSpPr>
          <p:nvPr>
            <p:ph type="dt" sz="half" idx="10"/>
          </p:nvPr>
        </p:nvSpPr>
        <p:spPr>
          <a:xfrm>
            <a:off x="609600" y="6245225"/>
            <a:ext cx="2844800" cy="476250"/>
          </a:xfrm>
          <a:prstGeom prst="rect">
            <a:avLst/>
          </a:prstGeom>
        </p:spPr>
        <p:txBody>
          <a:bodyPr/>
          <a:lstStyle>
            <a:lvl1pPr>
              <a:defRPr/>
            </a:lvl1pPr>
          </a:lstStyle>
          <a:p>
            <a:fld id="{C2F0DBDF-DA90-4E4B-B697-24D80AF68633}" type="datetimeFigureOut">
              <a:rPr lang="fr-BE" smtClean="0"/>
              <a:t>13-11-25</a:t>
            </a:fld>
            <a:endParaRPr lang="fr-BE" dirty="0"/>
          </a:p>
        </p:txBody>
      </p:sp>
      <p:sp>
        <p:nvSpPr>
          <p:cNvPr id="5" name="Espace réservé du pied de page 4"/>
          <p:cNvSpPr>
            <a:spLocks noGrp="1"/>
          </p:cNvSpPr>
          <p:nvPr>
            <p:ph type="ftr" sz="quarter" idx="11"/>
          </p:nvPr>
        </p:nvSpPr>
        <p:spPr/>
        <p:txBody>
          <a:bodyPr/>
          <a:lstStyle>
            <a:lvl1pPr>
              <a:defRPr/>
            </a:lvl1pPr>
          </a:lstStyle>
          <a:p>
            <a:endParaRPr lang="fr-BE" dirty="0"/>
          </a:p>
        </p:txBody>
      </p:sp>
      <p:sp>
        <p:nvSpPr>
          <p:cNvPr id="6" name="Espace réservé du numéro de diapositive 5"/>
          <p:cNvSpPr>
            <a:spLocks noGrp="1"/>
          </p:cNvSpPr>
          <p:nvPr>
            <p:ph type="sldNum" sz="quarter" idx="12"/>
          </p:nvPr>
        </p:nvSpPr>
        <p:spPr/>
        <p:txBody>
          <a:bodyPr/>
          <a:lstStyle>
            <a:lvl1pPr>
              <a:defRPr/>
            </a:lvl1pPr>
          </a:lstStyle>
          <a:p>
            <a:fld id="{98A633DE-9B48-4218-AD53-904C7812E1EB}" type="slidenum">
              <a:rPr lang="fr-BE" smtClean="0"/>
              <a:t>‹N°›</a:t>
            </a:fld>
            <a:endParaRPr lang="fr-BE" dirty="0"/>
          </a:p>
        </p:txBody>
      </p:sp>
    </p:spTree>
    <p:extLst>
      <p:ext uri="{BB962C8B-B14F-4D97-AF65-F5344CB8AC3E}">
        <p14:creationId xmlns:p14="http://schemas.microsoft.com/office/powerpoint/2010/main" val="33180935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contenu 2"/>
          <p:cNvSpPr>
            <a:spLocks noGrp="1"/>
          </p:cNvSpPr>
          <p:nvPr>
            <p:ph sz="half" idx="1"/>
          </p:nvPr>
        </p:nvSpPr>
        <p:spPr>
          <a:xfrm>
            <a:off x="624417" y="1628776"/>
            <a:ext cx="5384800" cy="39608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p:cNvSpPr>
            <a:spLocks noGrp="1"/>
          </p:cNvSpPr>
          <p:nvPr>
            <p:ph sz="half" idx="2"/>
          </p:nvPr>
        </p:nvSpPr>
        <p:spPr>
          <a:xfrm>
            <a:off x="6212417" y="1628776"/>
            <a:ext cx="5384800" cy="39608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e la date 4"/>
          <p:cNvSpPr>
            <a:spLocks noGrp="1"/>
          </p:cNvSpPr>
          <p:nvPr>
            <p:ph type="dt" sz="half" idx="10"/>
          </p:nvPr>
        </p:nvSpPr>
        <p:spPr>
          <a:xfrm>
            <a:off x="609600" y="6245225"/>
            <a:ext cx="2844800" cy="476250"/>
          </a:xfrm>
          <a:prstGeom prst="rect">
            <a:avLst/>
          </a:prstGeom>
        </p:spPr>
        <p:txBody>
          <a:bodyPr/>
          <a:lstStyle>
            <a:lvl1pPr>
              <a:defRPr/>
            </a:lvl1pPr>
          </a:lstStyle>
          <a:p>
            <a:fld id="{C2F0DBDF-DA90-4E4B-B697-24D80AF68633}" type="datetimeFigureOut">
              <a:rPr lang="fr-BE" smtClean="0"/>
              <a:t>13-11-25</a:t>
            </a:fld>
            <a:endParaRPr lang="fr-BE" dirty="0"/>
          </a:p>
        </p:txBody>
      </p:sp>
      <p:sp>
        <p:nvSpPr>
          <p:cNvPr id="6" name="Espace réservé du pied de page 5"/>
          <p:cNvSpPr>
            <a:spLocks noGrp="1"/>
          </p:cNvSpPr>
          <p:nvPr>
            <p:ph type="ftr" sz="quarter" idx="11"/>
          </p:nvPr>
        </p:nvSpPr>
        <p:spPr/>
        <p:txBody>
          <a:bodyPr/>
          <a:lstStyle>
            <a:lvl1pPr>
              <a:defRPr/>
            </a:lvl1pPr>
          </a:lstStyle>
          <a:p>
            <a:endParaRPr lang="fr-BE" dirty="0"/>
          </a:p>
        </p:txBody>
      </p:sp>
      <p:sp>
        <p:nvSpPr>
          <p:cNvPr id="7" name="Espace réservé du numéro de diapositive 6"/>
          <p:cNvSpPr>
            <a:spLocks noGrp="1"/>
          </p:cNvSpPr>
          <p:nvPr>
            <p:ph type="sldNum" sz="quarter" idx="12"/>
          </p:nvPr>
        </p:nvSpPr>
        <p:spPr/>
        <p:txBody>
          <a:bodyPr/>
          <a:lstStyle>
            <a:lvl1pPr>
              <a:defRPr/>
            </a:lvl1pPr>
          </a:lstStyle>
          <a:p>
            <a:fld id="{98A633DE-9B48-4218-AD53-904C7812E1EB}" type="slidenum">
              <a:rPr lang="fr-BE" smtClean="0"/>
              <a:t>‹N°›</a:t>
            </a:fld>
            <a:endParaRPr lang="fr-BE" dirty="0"/>
          </a:p>
        </p:txBody>
      </p:sp>
    </p:spTree>
    <p:extLst>
      <p:ext uri="{BB962C8B-B14F-4D97-AF65-F5344CB8AC3E}">
        <p14:creationId xmlns:p14="http://schemas.microsoft.com/office/powerpoint/2010/main" val="31430977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1143000"/>
          </a:xfrm>
        </p:spPr>
        <p:txBody>
          <a:bodyPr/>
          <a:lstStyle>
            <a:lvl1pPr>
              <a:defRPr/>
            </a:lvl1pPr>
          </a:lstStyle>
          <a:p>
            <a:r>
              <a:rPr lang="fr-FR"/>
              <a:t>Modifiez le style du titre</a:t>
            </a:r>
            <a:endParaRPr lang="fr-BE"/>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p:cNvSpPr>
            <a:spLocks noGrp="1"/>
          </p:cNvSpPr>
          <p:nvPr>
            <p:ph type="body" sz="quarter" idx="3"/>
          </p:nvPr>
        </p:nvSpPr>
        <p:spPr>
          <a:xfrm>
            <a:off x="619337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9337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Espace réservé de la date 6"/>
          <p:cNvSpPr>
            <a:spLocks noGrp="1"/>
          </p:cNvSpPr>
          <p:nvPr>
            <p:ph type="dt" sz="half" idx="10"/>
          </p:nvPr>
        </p:nvSpPr>
        <p:spPr>
          <a:xfrm>
            <a:off x="609600" y="6245225"/>
            <a:ext cx="2844800" cy="476250"/>
          </a:xfrm>
          <a:prstGeom prst="rect">
            <a:avLst/>
          </a:prstGeom>
        </p:spPr>
        <p:txBody>
          <a:bodyPr/>
          <a:lstStyle>
            <a:lvl1pPr>
              <a:defRPr/>
            </a:lvl1pPr>
          </a:lstStyle>
          <a:p>
            <a:fld id="{C2F0DBDF-DA90-4E4B-B697-24D80AF68633}" type="datetimeFigureOut">
              <a:rPr lang="fr-BE" smtClean="0"/>
              <a:t>13-11-25</a:t>
            </a:fld>
            <a:endParaRPr lang="fr-BE" dirty="0"/>
          </a:p>
        </p:txBody>
      </p:sp>
      <p:sp>
        <p:nvSpPr>
          <p:cNvPr id="8" name="Espace réservé du pied de page 7"/>
          <p:cNvSpPr>
            <a:spLocks noGrp="1"/>
          </p:cNvSpPr>
          <p:nvPr>
            <p:ph type="ftr" sz="quarter" idx="11"/>
          </p:nvPr>
        </p:nvSpPr>
        <p:spPr/>
        <p:txBody>
          <a:bodyPr/>
          <a:lstStyle>
            <a:lvl1pPr>
              <a:defRPr/>
            </a:lvl1pPr>
          </a:lstStyle>
          <a:p>
            <a:endParaRPr lang="fr-BE" dirty="0"/>
          </a:p>
        </p:txBody>
      </p:sp>
      <p:sp>
        <p:nvSpPr>
          <p:cNvPr id="9" name="Espace réservé du numéro de diapositive 8"/>
          <p:cNvSpPr>
            <a:spLocks noGrp="1"/>
          </p:cNvSpPr>
          <p:nvPr>
            <p:ph type="sldNum" sz="quarter" idx="12"/>
          </p:nvPr>
        </p:nvSpPr>
        <p:spPr/>
        <p:txBody>
          <a:bodyPr/>
          <a:lstStyle>
            <a:lvl1pPr>
              <a:defRPr/>
            </a:lvl1pPr>
          </a:lstStyle>
          <a:p>
            <a:fld id="{98A633DE-9B48-4218-AD53-904C7812E1EB}" type="slidenum">
              <a:rPr lang="fr-BE" smtClean="0"/>
              <a:t>‹N°›</a:t>
            </a:fld>
            <a:endParaRPr lang="fr-BE" dirty="0"/>
          </a:p>
        </p:txBody>
      </p:sp>
    </p:spTree>
    <p:extLst>
      <p:ext uri="{BB962C8B-B14F-4D97-AF65-F5344CB8AC3E}">
        <p14:creationId xmlns:p14="http://schemas.microsoft.com/office/powerpoint/2010/main" val="24931880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e la date 2"/>
          <p:cNvSpPr>
            <a:spLocks noGrp="1"/>
          </p:cNvSpPr>
          <p:nvPr>
            <p:ph type="dt" sz="half" idx="10"/>
          </p:nvPr>
        </p:nvSpPr>
        <p:spPr>
          <a:xfrm>
            <a:off x="609600" y="6245225"/>
            <a:ext cx="2844800" cy="476250"/>
          </a:xfrm>
          <a:prstGeom prst="rect">
            <a:avLst/>
          </a:prstGeom>
        </p:spPr>
        <p:txBody>
          <a:bodyPr/>
          <a:lstStyle>
            <a:lvl1pPr>
              <a:defRPr/>
            </a:lvl1pPr>
          </a:lstStyle>
          <a:p>
            <a:fld id="{C2F0DBDF-DA90-4E4B-B697-24D80AF68633}" type="datetimeFigureOut">
              <a:rPr lang="fr-BE" smtClean="0"/>
              <a:t>13-11-25</a:t>
            </a:fld>
            <a:endParaRPr lang="fr-BE" dirty="0"/>
          </a:p>
        </p:txBody>
      </p:sp>
      <p:sp>
        <p:nvSpPr>
          <p:cNvPr id="4" name="Espace réservé du pied de page 3"/>
          <p:cNvSpPr>
            <a:spLocks noGrp="1"/>
          </p:cNvSpPr>
          <p:nvPr>
            <p:ph type="ftr" sz="quarter" idx="11"/>
          </p:nvPr>
        </p:nvSpPr>
        <p:spPr/>
        <p:txBody>
          <a:bodyPr/>
          <a:lstStyle>
            <a:lvl1pPr>
              <a:defRPr/>
            </a:lvl1pPr>
          </a:lstStyle>
          <a:p>
            <a:endParaRPr lang="fr-BE" dirty="0"/>
          </a:p>
        </p:txBody>
      </p:sp>
      <p:sp>
        <p:nvSpPr>
          <p:cNvPr id="5" name="Espace réservé du numéro de diapositive 4"/>
          <p:cNvSpPr>
            <a:spLocks noGrp="1"/>
          </p:cNvSpPr>
          <p:nvPr>
            <p:ph type="sldNum" sz="quarter" idx="12"/>
          </p:nvPr>
        </p:nvSpPr>
        <p:spPr/>
        <p:txBody>
          <a:bodyPr/>
          <a:lstStyle>
            <a:lvl1pPr>
              <a:defRPr/>
            </a:lvl1pPr>
          </a:lstStyle>
          <a:p>
            <a:fld id="{98A633DE-9B48-4218-AD53-904C7812E1EB}" type="slidenum">
              <a:rPr lang="fr-BE" smtClean="0"/>
              <a:t>‹N°›</a:t>
            </a:fld>
            <a:endParaRPr lang="fr-BE" dirty="0"/>
          </a:p>
        </p:txBody>
      </p:sp>
    </p:spTree>
    <p:extLst>
      <p:ext uri="{BB962C8B-B14F-4D97-AF65-F5344CB8AC3E}">
        <p14:creationId xmlns:p14="http://schemas.microsoft.com/office/powerpoint/2010/main" val="10073485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609600" y="6245225"/>
            <a:ext cx="2844800" cy="476250"/>
          </a:xfrm>
          <a:prstGeom prst="rect">
            <a:avLst/>
          </a:prstGeom>
        </p:spPr>
        <p:txBody>
          <a:bodyPr/>
          <a:lstStyle>
            <a:lvl1pPr>
              <a:defRPr/>
            </a:lvl1pPr>
          </a:lstStyle>
          <a:p>
            <a:fld id="{C2F0DBDF-DA90-4E4B-B697-24D80AF68633}" type="datetimeFigureOut">
              <a:rPr lang="fr-BE" smtClean="0"/>
              <a:t>13-11-25</a:t>
            </a:fld>
            <a:endParaRPr lang="fr-BE" dirty="0"/>
          </a:p>
        </p:txBody>
      </p:sp>
      <p:sp>
        <p:nvSpPr>
          <p:cNvPr id="3" name="Espace réservé du pied de page 2"/>
          <p:cNvSpPr>
            <a:spLocks noGrp="1"/>
          </p:cNvSpPr>
          <p:nvPr>
            <p:ph type="ftr" sz="quarter" idx="11"/>
          </p:nvPr>
        </p:nvSpPr>
        <p:spPr/>
        <p:txBody>
          <a:bodyPr/>
          <a:lstStyle>
            <a:lvl1pPr>
              <a:defRPr/>
            </a:lvl1pPr>
          </a:lstStyle>
          <a:p>
            <a:endParaRPr lang="fr-BE" dirty="0"/>
          </a:p>
        </p:txBody>
      </p:sp>
      <p:sp>
        <p:nvSpPr>
          <p:cNvPr id="4" name="Espace réservé du numéro de diapositive 3"/>
          <p:cNvSpPr>
            <a:spLocks noGrp="1"/>
          </p:cNvSpPr>
          <p:nvPr>
            <p:ph type="sldNum" sz="quarter" idx="12"/>
          </p:nvPr>
        </p:nvSpPr>
        <p:spPr/>
        <p:txBody>
          <a:bodyPr/>
          <a:lstStyle>
            <a:lvl1pPr>
              <a:defRPr/>
            </a:lvl1pPr>
          </a:lstStyle>
          <a:p>
            <a:fld id="{98A633DE-9B48-4218-AD53-904C7812E1EB}" type="slidenum">
              <a:rPr lang="fr-BE" smtClean="0"/>
              <a:t>‹N°›</a:t>
            </a:fld>
            <a:endParaRPr lang="fr-BE" dirty="0"/>
          </a:p>
        </p:txBody>
      </p:sp>
    </p:spTree>
    <p:extLst>
      <p:ext uri="{BB962C8B-B14F-4D97-AF65-F5344CB8AC3E}">
        <p14:creationId xmlns:p14="http://schemas.microsoft.com/office/powerpoint/2010/main" val="34021458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7" y="273050"/>
            <a:ext cx="4011084" cy="1162050"/>
          </a:xfrm>
        </p:spPr>
        <p:txBody>
          <a:bodyPr anchor="b"/>
          <a:lstStyle>
            <a:lvl1pPr algn="l">
              <a:defRPr sz="2000" b="1"/>
            </a:lvl1pPr>
          </a:lstStyle>
          <a:p>
            <a:r>
              <a:rPr lang="fr-FR"/>
              <a:t>Modifiez le style du titre</a:t>
            </a:r>
            <a:endParaRPr lang="fr-BE"/>
          </a:p>
        </p:txBody>
      </p:sp>
      <p:sp>
        <p:nvSpPr>
          <p:cNvPr id="3" name="Espace réservé du contenu 2"/>
          <p:cNvSpPr>
            <a:spLocks noGrp="1"/>
          </p:cNvSpPr>
          <p:nvPr>
            <p:ph idx="1"/>
          </p:nvPr>
        </p:nvSpPr>
        <p:spPr>
          <a:xfrm>
            <a:off x="4766733" y="27306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p:cNvSpPr>
            <a:spLocks noGrp="1"/>
          </p:cNvSpPr>
          <p:nvPr>
            <p:ph type="body" sz="half" idx="2"/>
          </p:nvPr>
        </p:nvSpPr>
        <p:spPr>
          <a:xfrm>
            <a:off x="609607"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a:xfrm>
            <a:off x="609600" y="6245225"/>
            <a:ext cx="2844800" cy="476250"/>
          </a:xfrm>
          <a:prstGeom prst="rect">
            <a:avLst/>
          </a:prstGeom>
        </p:spPr>
        <p:txBody>
          <a:bodyPr/>
          <a:lstStyle>
            <a:lvl1pPr>
              <a:defRPr/>
            </a:lvl1pPr>
          </a:lstStyle>
          <a:p>
            <a:fld id="{C2F0DBDF-DA90-4E4B-B697-24D80AF68633}" type="datetimeFigureOut">
              <a:rPr lang="fr-BE" smtClean="0"/>
              <a:t>13-11-25</a:t>
            </a:fld>
            <a:endParaRPr lang="fr-BE" dirty="0"/>
          </a:p>
        </p:txBody>
      </p:sp>
      <p:sp>
        <p:nvSpPr>
          <p:cNvPr id="6" name="Espace réservé du pied de page 5"/>
          <p:cNvSpPr>
            <a:spLocks noGrp="1"/>
          </p:cNvSpPr>
          <p:nvPr>
            <p:ph type="ftr" sz="quarter" idx="11"/>
          </p:nvPr>
        </p:nvSpPr>
        <p:spPr/>
        <p:txBody>
          <a:bodyPr/>
          <a:lstStyle>
            <a:lvl1pPr>
              <a:defRPr/>
            </a:lvl1pPr>
          </a:lstStyle>
          <a:p>
            <a:endParaRPr lang="fr-BE" dirty="0"/>
          </a:p>
        </p:txBody>
      </p:sp>
      <p:sp>
        <p:nvSpPr>
          <p:cNvPr id="7" name="Espace réservé du numéro de diapositive 6"/>
          <p:cNvSpPr>
            <a:spLocks noGrp="1"/>
          </p:cNvSpPr>
          <p:nvPr>
            <p:ph type="sldNum" sz="quarter" idx="12"/>
          </p:nvPr>
        </p:nvSpPr>
        <p:spPr/>
        <p:txBody>
          <a:bodyPr/>
          <a:lstStyle>
            <a:lvl1pPr>
              <a:defRPr/>
            </a:lvl1pPr>
          </a:lstStyle>
          <a:p>
            <a:fld id="{98A633DE-9B48-4218-AD53-904C7812E1EB}" type="slidenum">
              <a:rPr lang="fr-BE" smtClean="0"/>
              <a:t>‹N°›</a:t>
            </a:fld>
            <a:endParaRPr lang="fr-BE" dirty="0"/>
          </a:p>
        </p:txBody>
      </p:sp>
    </p:spTree>
    <p:extLst>
      <p:ext uri="{BB962C8B-B14F-4D97-AF65-F5344CB8AC3E}">
        <p14:creationId xmlns:p14="http://schemas.microsoft.com/office/powerpoint/2010/main" val="4685533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28C7A-67F3-4CAD-9852-569FF656AD4E}"/>
              </a:ext>
            </a:extLst>
          </p:cNvPr>
          <p:cNvSpPr>
            <a:spLocks noGrp="1"/>
          </p:cNvSpPr>
          <p:nvPr>
            <p:ph type="title"/>
          </p:nvPr>
        </p:nvSpPr>
        <p:spPr/>
        <p:txBody>
          <a:bodyPr/>
          <a:lstStyle/>
          <a:p>
            <a:r>
              <a:rPr lang="fr-FR"/>
              <a:t>Modifiez le style du titre</a:t>
            </a:r>
            <a:endParaRPr lang="en-GB"/>
          </a:p>
        </p:txBody>
      </p:sp>
      <p:sp>
        <p:nvSpPr>
          <p:cNvPr id="3" name="Content Placeholder 2">
            <a:extLst>
              <a:ext uri="{FF2B5EF4-FFF2-40B4-BE49-F238E27FC236}">
                <a16:creationId xmlns:a16="http://schemas.microsoft.com/office/drawing/2014/main" id="{1D1E717F-25DD-4AF6-8E4C-C3F0B7258767}"/>
              </a:ext>
            </a:extLst>
          </p:cNvPr>
          <p:cNvSpPr>
            <a:spLocks noGrp="1"/>
          </p:cNvSpPr>
          <p:nvPr>
            <p:ph idx="1"/>
          </p:nvPr>
        </p:nvSpPr>
        <p:spPr>
          <a:xfrm>
            <a:off x="838200" y="1825625"/>
            <a:ext cx="10515600" cy="421572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grpSp>
        <p:nvGrpSpPr>
          <p:cNvPr id="23" name="Groupe 22">
            <a:extLst>
              <a:ext uri="{FF2B5EF4-FFF2-40B4-BE49-F238E27FC236}">
                <a16:creationId xmlns:a16="http://schemas.microsoft.com/office/drawing/2014/main" id="{9F0CBBC6-9E5B-4E5F-8AD2-5752E4C12B58}"/>
              </a:ext>
            </a:extLst>
          </p:cNvPr>
          <p:cNvGrpSpPr/>
          <p:nvPr userDrawn="1"/>
        </p:nvGrpSpPr>
        <p:grpSpPr>
          <a:xfrm>
            <a:off x="-164592" y="6074575"/>
            <a:ext cx="12545568" cy="602247"/>
            <a:chOff x="-164592" y="6074575"/>
            <a:chExt cx="12545568" cy="602247"/>
          </a:xfrm>
        </p:grpSpPr>
        <p:cxnSp>
          <p:nvCxnSpPr>
            <p:cNvPr id="24" name="Connecteur droit 23">
              <a:extLst>
                <a:ext uri="{FF2B5EF4-FFF2-40B4-BE49-F238E27FC236}">
                  <a16:creationId xmlns:a16="http://schemas.microsoft.com/office/drawing/2014/main" id="{DFD37E79-4D59-4104-A241-E3BF62CCAFA7}"/>
                </a:ext>
              </a:extLst>
            </p:cNvPr>
            <p:cNvCxnSpPr/>
            <p:nvPr userDrawn="1"/>
          </p:nvCxnSpPr>
          <p:spPr>
            <a:xfrm>
              <a:off x="-164592" y="6154208"/>
              <a:ext cx="12545568" cy="0"/>
            </a:xfrm>
            <a:prstGeom prst="line">
              <a:avLst/>
            </a:prstGeom>
            <a:ln w="38100">
              <a:solidFill>
                <a:srgbClr val="CB1B4A"/>
              </a:solidFill>
            </a:ln>
          </p:spPr>
          <p:style>
            <a:lnRef idx="1">
              <a:schemeClr val="accent1"/>
            </a:lnRef>
            <a:fillRef idx="0">
              <a:schemeClr val="accent1"/>
            </a:fillRef>
            <a:effectRef idx="0">
              <a:schemeClr val="accent1"/>
            </a:effectRef>
            <a:fontRef idx="minor">
              <a:schemeClr val="tx1"/>
            </a:fontRef>
          </p:style>
        </p:cxnSp>
        <p:grpSp>
          <p:nvGrpSpPr>
            <p:cNvPr id="25" name="Groupe 24">
              <a:extLst>
                <a:ext uri="{FF2B5EF4-FFF2-40B4-BE49-F238E27FC236}">
                  <a16:creationId xmlns:a16="http://schemas.microsoft.com/office/drawing/2014/main" id="{0ACC15F8-EF3D-4B35-BACE-7AE5670F87C5}"/>
                </a:ext>
              </a:extLst>
            </p:cNvPr>
            <p:cNvGrpSpPr/>
            <p:nvPr userDrawn="1"/>
          </p:nvGrpSpPr>
          <p:grpSpPr>
            <a:xfrm>
              <a:off x="-164592" y="6074575"/>
              <a:ext cx="12545568" cy="602247"/>
              <a:chOff x="-164592" y="6074575"/>
              <a:chExt cx="12545568" cy="602247"/>
            </a:xfrm>
          </p:grpSpPr>
          <p:grpSp>
            <p:nvGrpSpPr>
              <p:cNvPr id="26" name="Groupe 25">
                <a:extLst>
                  <a:ext uri="{FF2B5EF4-FFF2-40B4-BE49-F238E27FC236}">
                    <a16:creationId xmlns:a16="http://schemas.microsoft.com/office/drawing/2014/main" id="{238D54D5-2D09-4E67-859A-5C5566452098}"/>
                  </a:ext>
                </a:extLst>
              </p:cNvPr>
              <p:cNvGrpSpPr/>
              <p:nvPr userDrawn="1"/>
            </p:nvGrpSpPr>
            <p:grpSpPr>
              <a:xfrm>
                <a:off x="-164592" y="6074575"/>
                <a:ext cx="12545568" cy="602247"/>
                <a:chOff x="-164592" y="6207508"/>
                <a:chExt cx="12545568" cy="556517"/>
              </a:xfrm>
            </p:grpSpPr>
            <p:sp>
              <p:nvSpPr>
                <p:cNvPr id="28" name="TextBox 52">
                  <a:extLst>
                    <a:ext uri="{FF2B5EF4-FFF2-40B4-BE49-F238E27FC236}">
                      <a16:creationId xmlns:a16="http://schemas.microsoft.com/office/drawing/2014/main" id="{F94E4147-6909-43CE-B8A5-8B8481F1CD5A}"/>
                    </a:ext>
                  </a:extLst>
                </p:cNvPr>
                <p:cNvSpPr txBox="1"/>
                <p:nvPr/>
              </p:nvSpPr>
              <p:spPr>
                <a:xfrm>
                  <a:off x="-164592" y="6297342"/>
                  <a:ext cx="12545568" cy="395482"/>
                </a:xfrm>
                <a:prstGeom prst="rect">
                  <a:avLst/>
                </a:prstGeom>
                <a:solidFill>
                  <a:srgbClr val="119734"/>
                </a:solidFill>
              </p:spPr>
              <p:txBody>
                <a:bodyPr wrap="square" tIns="72000" bIns="10800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ea typeface="Adobe Heiti Std R" pitchFamily="34" charset="-128"/>
                      <a:cs typeface="Aharoni" panose="02010803020104030203" pitchFamily="2" charset="-79"/>
                    </a:rPr>
                    <a:t> </a:t>
                  </a:r>
                  <a:r>
                    <a:rPr kumimoji="0" lang="en-GB" sz="1600" b="1" i="0" u="none" strike="noStrike" kern="1200" cap="none" spc="0" normalizeH="0" baseline="0" noProof="0" dirty="0" err="1">
                      <a:ln>
                        <a:noFill/>
                      </a:ln>
                      <a:solidFill>
                        <a:schemeClr val="bg1"/>
                      </a:solidFill>
                      <a:effectLst/>
                      <a:uLnTx/>
                      <a:uFillTx/>
                      <a:ea typeface="Adobe Heiti Std R" pitchFamily="34" charset="-128"/>
                      <a:cs typeface="Aharoni" panose="02010803020104030203" pitchFamily="2" charset="-79"/>
                    </a:rPr>
                    <a:t>Environnement</a:t>
                  </a:r>
                  <a:r>
                    <a:rPr kumimoji="0" lang="en-GB" sz="1600" b="1" i="0" u="none" strike="noStrike" kern="1200" cap="none" spc="0" normalizeH="0" baseline="0" noProof="0" dirty="0">
                      <a:ln>
                        <a:noFill/>
                      </a:ln>
                      <a:solidFill>
                        <a:schemeClr val="bg1"/>
                      </a:solidFill>
                      <a:effectLst/>
                      <a:uLnTx/>
                      <a:uFillTx/>
                      <a:ea typeface="Adobe Heiti Std R" pitchFamily="34" charset="-128"/>
                      <a:cs typeface="Aharoni" panose="02010803020104030203" pitchFamily="2" charset="-79"/>
                    </a:rPr>
                    <a:t> –</a:t>
                  </a:r>
                  <a:r>
                    <a:rPr kumimoji="0" lang="en-GB" sz="1600" b="1" i="1" u="none" strike="noStrike" kern="1200" cap="none" spc="0" normalizeH="0" baseline="0" noProof="0" dirty="0">
                      <a:ln>
                        <a:noFill/>
                      </a:ln>
                      <a:solidFill>
                        <a:schemeClr val="bg1"/>
                      </a:solidFill>
                      <a:effectLst/>
                      <a:uLnTx/>
                      <a:uFillTx/>
                      <a:ea typeface="Adobe Heiti Std R" pitchFamily="34" charset="-128"/>
                      <a:cs typeface="Aharoni" panose="02010803020104030203" pitchFamily="2" charset="-79"/>
                    </a:rPr>
                    <a:t> La gestion des </a:t>
                  </a:r>
                  <a:r>
                    <a:rPr kumimoji="0" lang="en-GB" sz="1600" b="1" i="1" u="none" strike="noStrike" kern="1200" cap="none" spc="0" normalizeH="0" baseline="0" noProof="0" dirty="0" err="1">
                      <a:ln>
                        <a:noFill/>
                      </a:ln>
                      <a:solidFill>
                        <a:schemeClr val="bg1"/>
                      </a:solidFill>
                      <a:effectLst/>
                      <a:uLnTx/>
                      <a:uFillTx/>
                      <a:ea typeface="Adobe Heiti Std R" pitchFamily="34" charset="-128"/>
                      <a:cs typeface="Aharoni" panose="02010803020104030203" pitchFamily="2" charset="-79"/>
                    </a:rPr>
                    <a:t>forêts</a:t>
                  </a:r>
                  <a:r>
                    <a:rPr kumimoji="0" lang="en-GB" sz="1600" b="1" i="1" u="none" strike="noStrike" kern="1200" cap="none" spc="0" normalizeH="0" baseline="0" noProof="0" dirty="0">
                      <a:ln>
                        <a:noFill/>
                      </a:ln>
                      <a:solidFill>
                        <a:schemeClr val="bg1"/>
                      </a:solidFill>
                      <a:effectLst/>
                      <a:uLnTx/>
                      <a:uFillTx/>
                      <a:ea typeface="Adobe Heiti Std R" pitchFamily="34" charset="-128"/>
                      <a:cs typeface="Aharoni" panose="02010803020104030203" pitchFamily="2" charset="-79"/>
                    </a:rPr>
                    <a:t> </a:t>
                  </a:r>
                  <a:r>
                    <a:rPr kumimoji="0" lang="en-GB" sz="1600" b="1" i="0" u="none" strike="noStrike" kern="1200" cap="none" spc="0" normalizeH="0" baseline="0" noProof="0" dirty="0">
                      <a:ln>
                        <a:noFill/>
                      </a:ln>
                      <a:solidFill>
                        <a:schemeClr val="bg1"/>
                      </a:solidFill>
                      <a:effectLst/>
                      <a:uLnTx/>
                      <a:uFillTx/>
                      <a:ea typeface="Adobe Heiti Std R" pitchFamily="34" charset="-128"/>
                      <a:cs typeface="Aharoni" panose="02010803020104030203" pitchFamily="2" charset="-79"/>
                    </a:rPr>
                    <a:t>–</a:t>
                  </a:r>
                  <a:r>
                    <a:rPr kumimoji="0" lang="en-GB" sz="1600" b="1" i="0" u="none" strike="noStrike" kern="1200" cap="none" spc="0" normalizeH="0" noProof="0" dirty="0">
                      <a:ln>
                        <a:noFill/>
                      </a:ln>
                      <a:solidFill>
                        <a:schemeClr val="bg1"/>
                      </a:solidFill>
                      <a:effectLst/>
                      <a:uLnTx/>
                      <a:uFillTx/>
                      <a:ea typeface="Adobe Heiti Std R" pitchFamily="34" charset="-128"/>
                      <a:cs typeface="Aharoni" panose="02010803020104030203" pitchFamily="2" charset="-79"/>
                    </a:rPr>
                    <a:t> </a:t>
                  </a:r>
                  <a:r>
                    <a:rPr kumimoji="0" lang="en-GB" sz="1600" b="1" i="0" u="none" strike="noStrike" kern="1200" cap="none" spc="0" normalizeH="0" noProof="0" dirty="0" err="1">
                      <a:ln>
                        <a:noFill/>
                      </a:ln>
                      <a:solidFill>
                        <a:schemeClr val="bg1"/>
                      </a:solidFill>
                      <a:effectLst/>
                      <a:uLnTx/>
                      <a:uFillTx/>
                      <a:ea typeface="Adobe Heiti Std R" pitchFamily="34" charset="-128"/>
                      <a:cs typeface="Aharoni" panose="02010803020104030203" pitchFamily="2" charset="-79"/>
                    </a:rPr>
                    <a:t>Juin</a:t>
                  </a:r>
                  <a:r>
                    <a:rPr kumimoji="0" lang="en-GB" sz="1600" b="1" i="0" u="none" strike="noStrike" kern="1200" cap="none" spc="0" normalizeH="0" noProof="0" dirty="0">
                      <a:ln>
                        <a:noFill/>
                      </a:ln>
                      <a:solidFill>
                        <a:schemeClr val="bg1"/>
                      </a:solidFill>
                      <a:effectLst/>
                      <a:uLnTx/>
                      <a:uFillTx/>
                      <a:ea typeface="Adobe Heiti Std R" pitchFamily="34" charset="-128"/>
                      <a:cs typeface="Aharoni" panose="02010803020104030203" pitchFamily="2" charset="-79"/>
                    </a:rPr>
                    <a:t> 2020 - UVCW</a:t>
                  </a:r>
                  <a:endParaRPr kumimoji="0" lang="en-GB" sz="1600" b="1" i="0" u="none" strike="noStrike" kern="1200" cap="none" spc="0" normalizeH="0" baseline="0" noProof="0" dirty="0">
                    <a:ln>
                      <a:noFill/>
                    </a:ln>
                    <a:solidFill>
                      <a:schemeClr val="bg1"/>
                    </a:solidFill>
                    <a:effectLst/>
                    <a:uLnTx/>
                    <a:uFillTx/>
                    <a:ea typeface="Adobe Heiti Std R" pitchFamily="34" charset="-128"/>
                    <a:cs typeface="Aharoni" panose="02010803020104030203" pitchFamily="2" charset="-79"/>
                  </a:endParaRPr>
                </a:p>
              </p:txBody>
            </p:sp>
            <p:pic>
              <p:nvPicPr>
                <p:cNvPr id="29" name="Image 28">
                  <a:extLst>
                    <a:ext uri="{FF2B5EF4-FFF2-40B4-BE49-F238E27FC236}">
                      <a16:creationId xmlns:a16="http://schemas.microsoft.com/office/drawing/2014/main" id="{B89FB0F0-CFE1-4D12-A5F8-1CAF2FA7CF3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12099" y="6207508"/>
                  <a:ext cx="603880" cy="556517"/>
                </a:xfrm>
                <a:prstGeom prst="rect">
                  <a:avLst/>
                </a:prstGeom>
              </p:spPr>
            </p:pic>
          </p:grpSp>
          <p:cxnSp>
            <p:nvCxnSpPr>
              <p:cNvPr id="27" name="Connecteur droit 26">
                <a:extLst>
                  <a:ext uri="{FF2B5EF4-FFF2-40B4-BE49-F238E27FC236}">
                    <a16:creationId xmlns:a16="http://schemas.microsoft.com/office/drawing/2014/main" id="{A8166677-7146-4390-AD3F-E047119A3288}"/>
                  </a:ext>
                </a:extLst>
              </p:cNvPr>
              <p:cNvCxnSpPr/>
              <p:nvPr userDrawn="1"/>
            </p:nvCxnSpPr>
            <p:spPr>
              <a:xfrm>
                <a:off x="-164592" y="6607746"/>
                <a:ext cx="12545568" cy="0"/>
              </a:xfrm>
              <a:prstGeom prst="line">
                <a:avLst/>
              </a:prstGeom>
              <a:ln w="38100">
                <a:solidFill>
                  <a:srgbClr val="FCB414"/>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3388421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a:t>Modifiez le style du titre</a:t>
            </a:r>
            <a:endParaRPr lang="fr-BE"/>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dirty="0"/>
              <a:t>Cliquez sur l'icône pour ajouter une image</a:t>
            </a:r>
            <a:endParaRPr lang="fr-BE" dirty="0"/>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a:xfrm>
            <a:off x="609600" y="6245225"/>
            <a:ext cx="2844800" cy="476250"/>
          </a:xfrm>
          <a:prstGeom prst="rect">
            <a:avLst/>
          </a:prstGeom>
        </p:spPr>
        <p:txBody>
          <a:bodyPr/>
          <a:lstStyle>
            <a:lvl1pPr>
              <a:defRPr/>
            </a:lvl1pPr>
          </a:lstStyle>
          <a:p>
            <a:fld id="{C2F0DBDF-DA90-4E4B-B697-24D80AF68633}" type="datetimeFigureOut">
              <a:rPr lang="fr-BE" smtClean="0"/>
              <a:t>13-11-25</a:t>
            </a:fld>
            <a:endParaRPr lang="fr-BE" dirty="0"/>
          </a:p>
        </p:txBody>
      </p:sp>
      <p:sp>
        <p:nvSpPr>
          <p:cNvPr id="6" name="Espace réservé du pied de page 5"/>
          <p:cNvSpPr>
            <a:spLocks noGrp="1"/>
          </p:cNvSpPr>
          <p:nvPr>
            <p:ph type="ftr" sz="quarter" idx="11"/>
          </p:nvPr>
        </p:nvSpPr>
        <p:spPr/>
        <p:txBody>
          <a:bodyPr/>
          <a:lstStyle>
            <a:lvl1pPr>
              <a:defRPr/>
            </a:lvl1pPr>
          </a:lstStyle>
          <a:p>
            <a:endParaRPr lang="fr-BE" dirty="0"/>
          </a:p>
        </p:txBody>
      </p:sp>
      <p:sp>
        <p:nvSpPr>
          <p:cNvPr id="7" name="Espace réservé du numéro de diapositive 6"/>
          <p:cNvSpPr>
            <a:spLocks noGrp="1"/>
          </p:cNvSpPr>
          <p:nvPr>
            <p:ph type="sldNum" sz="quarter" idx="12"/>
          </p:nvPr>
        </p:nvSpPr>
        <p:spPr/>
        <p:txBody>
          <a:bodyPr/>
          <a:lstStyle>
            <a:lvl1pPr>
              <a:defRPr/>
            </a:lvl1pPr>
          </a:lstStyle>
          <a:p>
            <a:fld id="{98A633DE-9B48-4218-AD53-904C7812E1EB}" type="slidenum">
              <a:rPr lang="fr-BE" smtClean="0"/>
              <a:t>‹N°›</a:t>
            </a:fld>
            <a:endParaRPr lang="fr-BE" dirty="0"/>
          </a:p>
        </p:txBody>
      </p:sp>
    </p:spTree>
    <p:extLst>
      <p:ext uri="{BB962C8B-B14F-4D97-AF65-F5344CB8AC3E}">
        <p14:creationId xmlns:p14="http://schemas.microsoft.com/office/powerpoint/2010/main" val="1152508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a:xfrm>
            <a:off x="609600" y="6245225"/>
            <a:ext cx="2844800" cy="476250"/>
          </a:xfrm>
          <a:prstGeom prst="rect">
            <a:avLst/>
          </a:prstGeom>
        </p:spPr>
        <p:txBody>
          <a:bodyPr/>
          <a:lstStyle>
            <a:lvl1pPr>
              <a:defRPr/>
            </a:lvl1pPr>
          </a:lstStyle>
          <a:p>
            <a:fld id="{C2F0DBDF-DA90-4E4B-B697-24D80AF68633}" type="datetimeFigureOut">
              <a:rPr lang="fr-BE" smtClean="0"/>
              <a:t>13-11-25</a:t>
            </a:fld>
            <a:endParaRPr lang="fr-BE" dirty="0"/>
          </a:p>
        </p:txBody>
      </p:sp>
      <p:sp>
        <p:nvSpPr>
          <p:cNvPr id="5" name="Espace réservé du pied de page 4"/>
          <p:cNvSpPr>
            <a:spLocks noGrp="1"/>
          </p:cNvSpPr>
          <p:nvPr>
            <p:ph type="ftr" sz="quarter" idx="11"/>
          </p:nvPr>
        </p:nvSpPr>
        <p:spPr/>
        <p:txBody>
          <a:bodyPr/>
          <a:lstStyle>
            <a:lvl1pPr>
              <a:defRPr/>
            </a:lvl1pPr>
          </a:lstStyle>
          <a:p>
            <a:endParaRPr lang="fr-BE" dirty="0"/>
          </a:p>
        </p:txBody>
      </p:sp>
      <p:sp>
        <p:nvSpPr>
          <p:cNvPr id="6" name="Espace réservé du numéro de diapositive 5"/>
          <p:cNvSpPr>
            <a:spLocks noGrp="1"/>
          </p:cNvSpPr>
          <p:nvPr>
            <p:ph type="sldNum" sz="quarter" idx="12"/>
          </p:nvPr>
        </p:nvSpPr>
        <p:spPr/>
        <p:txBody>
          <a:bodyPr/>
          <a:lstStyle>
            <a:lvl1pPr>
              <a:defRPr/>
            </a:lvl1pPr>
          </a:lstStyle>
          <a:p>
            <a:fld id="{98A633DE-9B48-4218-AD53-904C7812E1EB}" type="slidenum">
              <a:rPr lang="fr-BE" smtClean="0"/>
              <a:t>‹N°›</a:t>
            </a:fld>
            <a:endParaRPr lang="fr-BE" dirty="0"/>
          </a:p>
        </p:txBody>
      </p:sp>
    </p:spTree>
    <p:extLst>
      <p:ext uri="{BB962C8B-B14F-4D97-AF65-F5344CB8AC3E}">
        <p14:creationId xmlns:p14="http://schemas.microsoft.com/office/powerpoint/2010/main" val="9246353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54017" y="188924"/>
            <a:ext cx="2743200" cy="5400675"/>
          </a:xfrm>
        </p:spPr>
        <p:txBody>
          <a:bodyPr vert="eaVert"/>
          <a:lstStyle/>
          <a:p>
            <a:r>
              <a:rPr lang="fr-FR"/>
              <a:t>Modifiez le style du titre</a:t>
            </a:r>
            <a:endParaRPr lang="fr-BE"/>
          </a:p>
        </p:txBody>
      </p:sp>
      <p:sp>
        <p:nvSpPr>
          <p:cNvPr id="3" name="Espace réservé du texte vertical 2"/>
          <p:cNvSpPr>
            <a:spLocks noGrp="1"/>
          </p:cNvSpPr>
          <p:nvPr>
            <p:ph type="body" orient="vert" idx="1"/>
          </p:nvPr>
        </p:nvSpPr>
        <p:spPr>
          <a:xfrm>
            <a:off x="624417" y="188924"/>
            <a:ext cx="8026400" cy="540067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a:xfrm>
            <a:off x="609600" y="6245225"/>
            <a:ext cx="2844800" cy="476250"/>
          </a:xfrm>
          <a:prstGeom prst="rect">
            <a:avLst/>
          </a:prstGeom>
        </p:spPr>
        <p:txBody>
          <a:bodyPr/>
          <a:lstStyle>
            <a:lvl1pPr>
              <a:defRPr/>
            </a:lvl1pPr>
          </a:lstStyle>
          <a:p>
            <a:fld id="{C2F0DBDF-DA90-4E4B-B697-24D80AF68633}" type="datetimeFigureOut">
              <a:rPr lang="fr-BE" smtClean="0"/>
              <a:t>13-11-25</a:t>
            </a:fld>
            <a:endParaRPr lang="fr-BE" dirty="0"/>
          </a:p>
        </p:txBody>
      </p:sp>
      <p:sp>
        <p:nvSpPr>
          <p:cNvPr id="5" name="Espace réservé du pied de page 4"/>
          <p:cNvSpPr>
            <a:spLocks noGrp="1"/>
          </p:cNvSpPr>
          <p:nvPr>
            <p:ph type="ftr" sz="quarter" idx="11"/>
          </p:nvPr>
        </p:nvSpPr>
        <p:spPr/>
        <p:txBody>
          <a:bodyPr/>
          <a:lstStyle>
            <a:lvl1pPr>
              <a:defRPr/>
            </a:lvl1pPr>
          </a:lstStyle>
          <a:p>
            <a:endParaRPr lang="fr-BE" dirty="0"/>
          </a:p>
        </p:txBody>
      </p:sp>
      <p:sp>
        <p:nvSpPr>
          <p:cNvPr id="6" name="Espace réservé du numéro de diapositive 5"/>
          <p:cNvSpPr>
            <a:spLocks noGrp="1"/>
          </p:cNvSpPr>
          <p:nvPr>
            <p:ph type="sldNum" sz="quarter" idx="12"/>
          </p:nvPr>
        </p:nvSpPr>
        <p:spPr/>
        <p:txBody>
          <a:bodyPr/>
          <a:lstStyle>
            <a:lvl1pPr>
              <a:defRPr/>
            </a:lvl1pPr>
          </a:lstStyle>
          <a:p>
            <a:fld id="{98A633DE-9B48-4218-AD53-904C7812E1EB}" type="slidenum">
              <a:rPr lang="fr-BE" smtClean="0"/>
              <a:t>‹N°›</a:t>
            </a:fld>
            <a:endParaRPr lang="fr-BE" dirty="0"/>
          </a:p>
        </p:txBody>
      </p:sp>
    </p:spTree>
    <p:extLst>
      <p:ext uri="{BB962C8B-B14F-4D97-AF65-F5344CB8AC3E}">
        <p14:creationId xmlns:p14="http://schemas.microsoft.com/office/powerpoint/2010/main" val="39041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Diapositive de titre" type="title">
  <p:cSld name="Diapositive de titre">
    <p:spTree>
      <p:nvGrpSpPr>
        <p:cNvPr id="1" name="Shape 15"/>
        <p:cNvGrpSpPr/>
        <p:nvPr/>
      </p:nvGrpSpPr>
      <p:grpSpPr>
        <a:xfrm>
          <a:off x="0" y="0"/>
          <a:ext cx="0" cy="0"/>
          <a:chOff x="0" y="0"/>
          <a:chExt cx="0" cy="0"/>
        </a:xfrm>
      </p:grpSpPr>
      <p:sp>
        <p:nvSpPr>
          <p:cNvPr id="16" name="Google Shape;16;p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BE"/>
              <a:t>‹N°›</a:t>
            </a:fld>
            <a:endParaRPr/>
          </a:p>
        </p:txBody>
      </p:sp>
    </p:spTree>
    <p:extLst>
      <p:ext uri="{BB962C8B-B14F-4D97-AF65-F5344CB8AC3E}">
        <p14:creationId xmlns:p14="http://schemas.microsoft.com/office/powerpoint/2010/main" val="30911544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re et contenu" type="obj">
  <p:cSld name="Titre et contenu">
    <p:spTree>
      <p:nvGrpSpPr>
        <p:cNvPr id="1" name="Shape 21"/>
        <p:cNvGrpSpPr/>
        <p:nvPr/>
      </p:nvGrpSpPr>
      <p:grpSpPr>
        <a:xfrm>
          <a:off x="0" y="0"/>
          <a:ext cx="0" cy="0"/>
          <a:chOff x="0" y="0"/>
          <a:chExt cx="0" cy="0"/>
        </a:xfrm>
      </p:grpSpPr>
      <p:sp>
        <p:nvSpPr>
          <p:cNvPr id="22" name="Google Shape;22;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BE"/>
              <a:t>‹N°›</a:t>
            </a:fld>
            <a:endParaRPr/>
          </a:p>
        </p:txBody>
      </p:sp>
    </p:spTree>
    <p:extLst>
      <p:ext uri="{BB962C8B-B14F-4D97-AF65-F5344CB8AC3E}">
        <p14:creationId xmlns:p14="http://schemas.microsoft.com/office/powerpoint/2010/main" val="42168343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re de section" type="secHead">
  <p:cSld name="Titre de section">
    <p:spTree>
      <p:nvGrpSpPr>
        <p:cNvPr id="1" name="Shape 27"/>
        <p:cNvGrpSpPr/>
        <p:nvPr/>
      </p:nvGrpSpPr>
      <p:grpSpPr>
        <a:xfrm>
          <a:off x="0" y="0"/>
          <a:ext cx="0" cy="0"/>
          <a:chOff x="0" y="0"/>
          <a:chExt cx="0" cy="0"/>
        </a:xfrm>
      </p:grpSpPr>
      <p:sp>
        <p:nvSpPr>
          <p:cNvPr id="28" name="Google Shape;28;p1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57575"/>
              </a:buClr>
              <a:buSzPts val="2400"/>
              <a:buNone/>
              <a:defRPr sz="2400">
                <a:solidFill>
                  <a:srgbClr val="757575"/>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
        <p:nvSpPr>
          <p:cNvPr id="30" name="Google Shape;30;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BE"/>
              <a:t>‹N°›</a:t>
            </a:fld>
            <a:endParaRPr/>
          </a:p>
        </p:txBody>
      </p:sp>
    </p:spTree>
    <p:extLst>
      <p:ext uri="{BB962C8B-B14F-4D97-AF65-F5344CB8AC3E}">
        <p14:creationId xmlns:p14="http://schemas.microsoft.com/office/powerpoint/2010/main" val="31167048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Deux contenus" type="twoObj">
  <p:cSld name="Deux contenus">
    <p:spTree>
      <p:nvGrpSpPr>
        <p:cNvPr id="1" name="Shape 33"/>
        <p:cNvGrpSpPr/>
        <p:nvPr/>
      </p:nvGrpSpPr>
      <p:grpSpPr>
        <a:xfrm>
          <a:off x="0" y="0"/>
          <a:ext cx="0" cy="0"/>
          <a:chOff x="0" y="0"/>
          <a:chExt cx="0" cy="0"/>
        </a:xfrm>
      </p:grpSpPr>
      <p:sp>
        <p:nvSpPr>
          <p:cNvPr id="34" name="Google Shape;34;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BE"/>
              <a:t>‹N°›</a:t>
            </a:fld>
            <a:endParaRPr/>
          </a:p>
        </p:txBody>
      </p:sp>
    </p:spTree>
    <p:extLst>
      <p:ext uri="{BB962C8B-B14F-4D97-AF65-F5344CB8AC3E}">
        <p14:creationId xmlns:p14="http://schemas.microsoft.com/office/powerpoint/2010/main" val="27837592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aison" type="twoTxTwoObj">
  <p:cSld name="Comparaison">
    <p:spTree>
      <p:nvGrpSpPr>
        <p:cNvPr id="1" name="Shape 40"/>
        <p:cNvGrpSpPr/>
        <p:nvPr/>
      </p:nvGrpSpPr>
      <p:grpSpPr>
        <a:xfrm>
          <a:off x="0" y="0"/>
          <a:ext cx="0" cy="0"/>
          <a:chOff x="0" y="0"/>
          <a:chExt cx="0" cy="0"/>
        </a:xfrm>
      </p:grpSpPr>
      <p:sp>
        <p:nvSpPr>
          <p:cNvPr id="41" name="Google Shape;41;p1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BE"/>
              <a:t>‹N°›</a:t>
            </a:fld>
            <a:endParaRPr/>
          </a:p>
        </p:txBody>
      </p:sp>
    </p:spTree>
    <p:extLst>
      <p:ext uri="{BB962C8B-B14F-4D97-AF65-F5344CB8AC3E}">
        <p14:creationId xmlns:p14="http://schemas.microsoft.com/office/powerpoint/2010/main" val="12977397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re seul" type="titleOnly">
  <p:cSld name="Titre seul">
    <p:spTree>
      <p:nvGrpSpPr>
        <p:cNvPr id="1" name="Shape 49"/>
        <p:cNvGrpSpPr/>
        <p:nvPr/>
      </p:nvGrpSpPr>
      <p:grpSpPr>
        <a:xfrm>
          <a:off x="0" y="0"/>
          <a:ext cx="0" cy="0"/>
          <a:chOff x="0" y="0"/>
          <a:chExt cx="0" cy="0"/>
        </a:xfrm>
      </p:grpSpPr>
      <p:sp>
        <p:nvSpPr>
          <p:cNvPr id="50" name="Google Shape;50;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BE"/>
              <a:t>‹N°›</a:t>
            </a:fld>
            <a:endParaRPr/>
          </a:p>
        </p:txBody>
      </p:sp>
    </p:spTree>
    <p:extLst>
      <p:ext uri="{BB962C8B-B14F-4D97-AF65-F5344CB8AC3E}">
        <p14:creationId xmlns:p14="http://schemas.microsoft.com/office/powerpoint/2010/main" val="7379956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ntenu avec légende" type="objTx">
  <p:cSld name="Contenu avec légende">
    <p:spTree>
      <p:nvGrpSpPr>
        <p:cNvPr id="1" name="Shape 54"/>
        <p:cNvGrpSpPr/>
        <p:nvPr/>
      </p:nvGrpSpPr>
      <p:grpSpPr>
        <a:xfrm>
          <a:off x="0" y="0"/>
          <a:ext cx="0" cy="0"/>
          <a:chOff x="0" y="0"/>
          <a:chExt cx="0" cy="0"/>
        </a:xfrm>
      </p:grpSpPr>
      <p:sp>
        <p:nvSpPr>
          <p:cNvPr id="55" name="Google Shape;55;p1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BE"/>
              <a:t>‹N°›</a:t>
            </a:fld>
            <a:endParaRPr/>
          </a:p>
        </p:txBody>
      </p:sp>
    </p:spTree>
    <p:extLst>
      <p:ext uri="{BB962C8B-B14F-4D97-AF65-F5344CB8AC3E}">
        <p14:creationId xmlns:p14="http://schemas.microsoft.com/office/powerpoint/2010/main" val="2064712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FAECB-6827-4D91-8EB5-800DD8EA28F3}"/>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GB"/>
          </a:p>
        </p:txBody>
      </p:sp>
      <p:sp>
        <p:nvSpPr>
          <p:cNvPr id="3" name="Text Placeholder 2">
            <a:extLst>
              <a:ext uri="{FF2B5EF4-FFF2-40B4-BE49-F238E27FC236}">
                <a16:creationId xmlns:a16="http://schemas.microsoft.com/office/drawing/2014/main" id="{73CEBD6D-8344-4937-9A0D-E2DBE531B3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Tree>
    <p:extLst>
      <p:ext uri="{BB962C8B-B14F-4D97-AF65-F5344CB8AC3E}">
        <p14:creationId xmlns:p14="http://schemas.microsoft.com/office/powerpoint/2010/main" val="10262626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Image avec légende" type="picTx">
  <p:cSld name="Image avec légende">
    <p:spTree>
      <p:nvGrpSpPr>
        <p:cNvPr id="1" name="Shape 61"/>
        <p:cNvGrpSpPr/>
        <p:nvPr/>
      </p:nvGrpSpPr>
      <p:grpSpPr>
        <a:xfrm>
          <a:off x="0" y="0"/>
          <a:ext cx="0" cy="0"/>
          <a:chOff x="0" y="0"/>
          <a:chExt cx="0" cy="0"/>
        </a:xfrm>
      </p:grpSpPr>
      <p:sp>
        <p:nvSpPr>
          <p:cNvPr id="62" name="Google Shape;62;p1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7"/>
          <p:cNvSpPr>
            <a:spLocks noGrp="1"/>
          </p:cNvSpPr>
          <p:nvPr>
            <p:ph type="pic" idx="2"/>
          </p:nvPr>
        </p:nvSpPr>
        <p:spPr>
          <a:xfrm>
            <a:off x="5183188" y="987425"/>
            <a:ext cx="6172200" cy="4873625"/>
          </a:xfrm>
          <a:prstGeom prst="rect">
            <a:avLst/>
          </a:prstGeom>
          <a:noFill/>
          <a:ln>
            <a:noFill/>
          </a:ln>
        </p:spPr>
        <p:txBody>
          <a:bodyPr/>
          <a:lstStyle/>
          <a:p>
            <a:endParaRPr lang="fr-BE"/>
          </a:p>
        </p:txBody>
      </p:sp>
      <p:sp>
        <p:nvSpPr>
          <p:cNvPr id="64" name="Google Shape;64;p1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BE"/>
              <a:t>‹N°›</a:t>
            </a:fld>
            <a:endParaRPr/>
          </a:p>
        </p:txBody>
      </p:sp>
    </p:spTree>
    <p:extLst>
      <p:ext uri="{BB962C8B-B14F-4D97-AF65-F5344CB8AC3E}">
        <p14:creationId xmlns:p14="http://schemas.microsoft.com/office/powerpoint/2010/main" val="35820088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re et texte vertical" type="vertTx">
  <p:cSld name="Titre et texte vertical">
    <p:spTree>
      <p:nvGrpSpPr>
        <p:cNvPr id="1" name="Shape 68"/>
        <p:cNvGrpSpPr/>
        <p:nvPr/>
      </p:nvGrpSpPr>
      <p:grpSpPr>
        <a:xfrm>
          <a:off x="0" y="0"/>
          <a:ext cx="0" cy="0"/>
          <a:chOff x="0" y="0"/>
          <a:chExt cx="0" cy="0"/>
        </a:xfrm>
      </p:grpSpPr>
      <p:sp>
        <p:nvSpPr>
          <p:cNvPr id="69" name="Google Shape;69;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BE"/>
              <a:t>‹N°›</a:t>
            </a:fld>
            <a:endParaRPr/>
          </a:p>
        </p:txBody>
      </p:sp>
    </p:spTree>
    <p:extLst>
      <p:ext uri="{BB962C8B-B14F-4D97-AF65-F5344CB8AC3E}">
        <p14:creationId xmlns:p14="http://schemas.microsoft.com/office/powerpoint/2010/main" val="19479045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re vertical et texte" type="vertTitleAndTx">
  <p:cSld name="Titre vertical et texte">
    <p:spTree>
      <p:nvGrpSpPr>
        <p:cNvPr id="1" name="Shape 74"/>
        <p:cNvGrpSpPr/>
        <p:nvPr/>
      </p:nvGrpSpPr>
      <p:grpSpPr>
        <a:xfrm>
          <a:off x="0" y="0"/>
          <a:ext cx="0" cy="0"/>
          <a:chOff x="0" y="0"/>
          <a:chExt cx="0" cy="0"/>
        </a:xfrm>
      </p:grpSpPr>
      <p:sp>
        <p:nvSpPr>
          <p:cNvPr id="75" name="Google Shape;75;p1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BE"/>
              <a:t>‹N°›</a:t>
            </a:fld>
            <a:endParaRPr/>
          </a:p>
        </p:txBody>
      </p:sp>
    </p:spTree>
    <p:extLst>
      <p:ext uri="{BB962C8B-B14F-4D97-AF65-F5344CB8AC3E}">
        <p14:creationId xmlns:p14="http://schemas.microsoft.com/office/powerpoint/2010/main" val="3845580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C1E4F-8411-4152-A040-45E4E38D465B}"/>
              </a:ext>
            </a:extLst>
          </p:cNvPr>
          <p:cNvSpPr>
            <a:spLocks noGrp="1"/>
          </p:cNvSpPr>
          <p:nvPr>
            <p:ph type="title"/>
          </p:nvPr>
        </p:nvSpPr>
        <p:spPr/>
        <p:txBody>
          <a:bodyPr/>
          <a:lstStyle/>
          <a:p>
            <a:r>
              <a:rPr lang="fr-FR"/>
              <a:t>Modifiez le style du titre</a:t>
            </a:r>
            <a:endParaRPr lang="en-GB"/>
          </a:p>
        </p:txBody>
      </p:sp>
      <p:sp>
        <p:nvSpPr>
          <p:cNvPr id="3" name="Content Placeholder 2">
            <a:extLst>
              <a:ext uri="{FF2B5EF4-FFF2-40B4-BE49-F238E27FC236}">
                <a16:creationId xmlns:a16="http://schemas.microsoft.com/office/drawing/2014/main" id="{0C93C882-D441-40BC-AAB7-FB3EF79F6F5C}"/>
              </a:ext>
            </a:extLst>
          </p:cNvPr>
          <p:cNvSpPr>
            <a:spLocks noGrp="1"/>
          </p:cNvSpPr>
          <p:nvPr>
            <p:ph sz="half" idx="1"/>
          </p:nvPr>
        </p:nvSpPr>
        <p:spPr>
          <a:xfrm>
            <a:off x="838200" y="1825625"/>
            <a:ext cx="5181600" cy="413128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4" name="Content Placeholder 3">
            <a:extLst>
              <a:ext uri="{FF2B5EF4-FFF2-40B4-BE49-F238E27FC236}">
                <a16:creationId xmlns:a16="http://schemas.microsoft.com/office/drawing/2014/main" id="{880FF742-A50B-4EB6-86AE-E67F120A5B68}"/>
              </a:ext>
            </a:extLst>
          </p:cNvPr>
          <p:cNvSpPr>
            <a:spLocks noGrp="1"/>
          </p:cNvSpPr>
          <p:nvPr>
            <p:ph sz="half" idx="2"/>
          </p:nvPr>
        </p:nvSpPr>
        <p:spPr>
          <a:xfrm>
            <a:off x="6172200" y="1825625"/>
            <a:ext cx="5181600" cy="413128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grpSp>
        <p:nvGrpSpPr>
          <p:cNvPr id="6" name="Groupe 5">
            <a:extLst>
              <a:ext uri="{FF2B5EF4-FFF2-40B4-BE49-F238E27FC236}">
                <a16:creationId xmlns:a16="http://schemas.microsoft.com/office/drawing/2014/main" id="{19E1A469-EB75-4B9D-A672-9D6D4F508B33}"/>
              </a:ext>
            </a:extLst>
          </p:cNvPr>
          <p:cNvGrpSpPr/>
          <p:nvPr userDrawn="1"/>
        </p:nvGrpSpPr>
        <p:grpSpPr>
          <a:xfrm>
            <a:off x="-164592" y="6074575"/>
            <a:ext cx="12545568" cy="602247"/>
            <a:chOff x="-164592" y="6074575"/>
            <a:chExt cx="12545568" cy="602247"/>
          </a:xfrm>
        </p:grpSpPr>
        <p:cxnSp>
          <p:nvCxnSpPr>
            <p:cNvPr id="15" name="Connecteur droit 14">
              <a:extLst>
                <a:ext uri="{FF2B5EF4-FFF2-40B4-BE49-F238E27FC236}">
                  <a16:creationId xmlns:a16="http://schemas.microsoft.com/office/drawing/2014/main" id="{79829DC4-6C7B-466B-ACF4-F450508049DE}"/>
                </a:ext>
              </a:extLst>
            </p:cNvPr>
            <p:cNvCxnSpPr/>
            <p:nvPr userDrawn="1"/>
          </p:nvCxnSpPr>
          <p:spPr>
            <a:xfrm>
              <a:off x="-164592" y="6154208"/>
              <a:ext cx="12545568" cy="0"/>
            </a:xfrm>
            <a:prstGeom prst="line">
              <a:avLst/>
            </a:prstGeom>
            <a:ln w="38100">
              <a:solidFill>
                <a:srgbClr val="CB1B4A"/>
              </a:solidFill>
            </a:ln>
          </p:spPr>
          <p:style>
            <a:lnRef idx="1">
              <a:schemeClr val="accent1"/>
            </a:lnRef>
            <a:fillRef idx="0">
              <a:schemeClr val="accent1"/>
            </a:fillRef>
            <a:effectRef idx="0">
              <a:schemeClr val="accent1"/>
            </a:effectRef>
            <a:fontRef idx="minor">
              <a:schemeClr val="tx1"/>
            </a:fontRef>
          </p:style>
        </p:cxnSp>
        <p:grpSp>
          <p:nvGrpSpPr>
            <p:cNvPr id="5" name="Groupe 4">
              <a:extLst>
                <a:ext uri="{FF2B5EF4-FFF2-40B4-BE49-F238E27FC236}">
                  <a16:creationId xmlns:a16="http://schemas.microsoft.com/office/drawing/2014/main" id="{6C4C3262-98A8-4E50-BEA4-4453B6D9F9DF}"/>
                </a:ext>
              </a:extLst>
            </p:cNvPr>
            <p:cNvGrpSpPr/>
            <p:nvPr userDrawn="1"/>
          </p:nvGrpSpPr>
          <p:grpSpPr>
            <a:xfrm>
              <a:off x="-164592" y="6074575"/>
              <a:ext cx="12545568" cy="602247"/>
              <a:chOff x="-164592" y="6074575"/>
              <a:chExt cx="12545568" cy="602247"/>
            </a:xfrm>
          </p:grpSpPr>
          <p:grpSp>
            <p:nvGrpSpPr>
              <p:cNvPr id="14" name="Groupe 13">
                <a:extLst>
                  <a:ext uri="{FF2B5EF4-FFF2-40B4-BE49-F238E27FC236}">
                    <a16:creationId xmlns:a16="http://schemas.microsoft.com/office/drawing/2014/main" id="{CE1E1C75-C159-496C-AC05-E2887B4F9494}"/>
                  </a:ext>
                </a:extLst>
              </p:cNvPr>
              <p:cNvGrpSpPr/>
              <p:nvPr userDrawn="1"/>
            </p:nvGrpSpPr>
            <p:grpSpPr>
              <a:xfrm>
                <a:off x="-164592" y="6074575"/>
                <a:ext cx="12545568" cy="602247"/>
                <a:chOff x="-164592" y="6207508"/>
                <a:chExt cx="12545568" cy="556517"/>
              </a:xfrm>
            </p:grpSpPr>
            <p:sp>
              <p:nvSpPr>
                <p:cNvPr id="18" name="TextBox 52">
                  <a:extLst>
                    <a:ext uri="{FF2B5EF4-FFF2-40B4-BE49-F238E27FC236}">
                      <a16:creationId xmlns:a16="http://schemas.microsoft.com/office/drawing/2014/main" id="{FB3CD9AE-3C89-4488-9340-B9CB15C913E7}"/>
                    </a:ext>
                  </a:extLst>
                </p:cNvPr>
                <p:cNvSpPr txBox="1"/>
                <p:nvPr/>
              </p:nvSpPr>
              <p:spPr>
                <a:xfrm>
                  <a:off x="-164592" y="6297342"/>
                  <a:ext cx="12545568" cy="395482"/>
                </a:xfrm>
                <a:prstGeom prst="rect">
                  <a:avLst/>
                </a:prstGeom>
                <a:solidFill>
                  <a:srgbClr val="119734"/>
                </a:solidFill>
              </p:spPr>
              <p:txBody>
                <a:bodyPr wrap="square" tIns="72000" bIns="10800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ea typeface="Adobe Heiti Std R" pitchFamily="34" charset="-128"/>
                      <a:cs typeface="Aharoni" panose="02010803020104030203" pitchFamily="2" charset="-79"/>
                    </a:rPr>
                    <a:t> </a:t>
                  </a:r>
                  <a:r>
                    <a:rPr kumimoji="0" lang="en-GB" sz="1600" b="1" i="0" u="none" strike="noStrike" kern="1200" cap="none" spc="0" normalizeH="0" baseline="0" noProof="0" dirty="0" err="1">
                      <a:ln>
                        <a:noFill/>
                      </a:ln>
                      <a:solidFill>
                        <a:schemeClr val="bg1"/>
                      </a:solidFill>
                      <a:effectLst/>
                      <a:uLnTx/>
                      <a:uFillTx/>
                      <a:ea typeface="Adobe Heiti Std R" pitchFamily="34" charset="-128"/>
                      <a:cs typeface="Aharoni" panose="02010803020104030203" pitchFamily="2" charset="-79"/>
                    </a:rPr>
                    <a:t>Environnement</a:t>
                  </a:r>
                  <a:r>
                    <a:rPr kumimoji="0" lang="en-GB" sz="1600" b="1" i="0" u="none" strike="noStrike" kern="1200" cap="none" spc="0" normalizeH="0" baseline="0" noProof="0" dirty="0">
                      <a:ln>
                        <a:noFill/>
                      </a:ln>
                      <a:solidFill>
                        <a:schemeClr val="bg1"/>
                      </a:solidFill>
                      <a:effectLst/>
                      <a:uLnTx/>
                      <a:uFillTx/>
                      <a:ea typeface="Adobe Heiti Std R" pitchFamily="34" charset="-128"/>
                      <a:cs typeface="Aharoni" panose="02010803020104030203" pitchFamily="2" charset="-79"/>
                    </a:rPr>
                    <a:t> –</a:t>
                  </a:r>
                  <a:r>
                    <a:rPr kumimoji="0" lang="en-GB" sz="1600" b="1" i="1" u="none" strike="noStrike" kern="1200" cap="none" spc="0" normalizeH="0" baseline="0" noProof="0" dirty="0">
                      <a:ln>
                        <a:noFill/>
                      </a:ln>
                      <a:solidFill>
                        <a:schemeClr val="bg1"/>
                      </a:solidFill>
                      <a:effectLst/>
                      <a:uLnTx/>
                      <a:uFillTx/>
                      <a:ea typeface="Adobe Heiti Std R" pitchFamily="34" charset="-128"/>
                      <a:cs typeface="Aharoni" panose="02010803020104030203" pitchFamily="2" charset="-79"/>
                    </a:rPr>
                    <a:t> La gestion des </a:t>
                  </a:r>
                  <a:r>
                    <a:rPr kumimoji="0" lang="en-GB" sz="1600" b="1" i="1" u="none" strike="noStrike" kern="1200" cap="none" spc="0" normalizeH="0" baseline="0" noProof="0" dirty="0" err="1">
                      <a:ln>
                        <a:noFill/>
                      </a:ln>
                      <a:solidFill>
                        <a:schemeClr val="bg1"/>
                      </a:solidFill>
                      <a:effectLst/>
                      <a:uLnTx/>
                      <a:uFillTx/>
                      <a:ea typeface="Adobe Heiti Std R" pitchFamily="34" charset="-128"/>
                      <a:cs typeface="Aharoni" panose="02010803020104030203" pitchFamily="2" charset="-79"/>
                    </a:rPr>
                    <a:t>terres</a:t>
                  </a:r>
                  <a:r>
                    <a:rPr kumimoji="0" lang="en-GB" sz="1600" b="1" i="1" u="none" strike="noStrike" kern="1200" cap="none" spc="0" normalizeH="0" baseline="0" noProof="0" dirty="0">
                      <a:ln>
                        <a:noFill/>
                      </a:ln>
                      <a:solidFill>
                        <a:schemeClr val="bg1"/>
                      </a:solidFill>
                      <a:effectLst/>
                      <a:uLnTx/>
                      <a:uFillTx/>
                      <a:ea typeface="Adobe Heiti Std R" pitchFamily="34" charset="-128"/>
                      <a:cs typeface="Aharoni" panose="02010803020104030203" pitchFamily="2" charset="-79"/>
                    </a:rPr>
                    <a:t> </a:t>
                  </a:r>
                  <a:r>
                    <a:rPr kumimoji="0" lang="en-GB" sz="1600" b="1" i="1" u="none" strike="noStrike" kern="1200" cap="none" spc="0" normalizeH="0" baseline="0" noProof="0" dirty="0" err="1">
                      <a:ln>
                        <a:noFill/>
                      </a:ln>
                      <a:solidFill>
                        <a:schemeClr val="bg1"/>
                      </a:solidFill>
                      <a:effectLst/>
                      <a:uLnTx/>
                      <a:uFillTx/>
                      <a:ea typeface="Adobe Heiti Std R" pitchFamily="34" charset="-128"/>
                      <a:cs typeface="Aharoni" panose="02010803020104030203" pitchFamily="2" charset="-79"/>
                    </a:rPr>
                    <a:t>excavées</a:t>
                  </a:r>
                  <a:r>
                    <a:rPr kumimoji="0" lang="en-GB" sz="1600" b="1" i="1" u="none" strike="noStrike" kern="1200" cap="none" spc="0" normalizeH="0" baseline="0" noProof="0" dirty="0">
                      <a:ln>
                        <a:noFill/>
                      </a:ln>
                      <a:solidFill>
                        <a:schemeClr val="bg1"/>
                      </a:solidFill>
                      <a:effectLst/>
                      <a:uLnTx/>
                      <a:uFillTx/>
                      <a:ea typeface="Adobe Heiti Std R" pitchFamily="34" charset="-128"/>
                      <a:cs typeface="Aharoni" panose="02010803020104030203" pitchFamily="2" charset="-79"/>
                    </a:rPr>
                    <a:t> </a:t>
                  </a:r>
                  <a:r>
                    <a:rPr kumimoji="0" lang="en-GB" sz="1600" b="1" i="1" u="none" strike="noStrike" kern="1200" cap="none" spc="0" normalizeH="0" baseline="0" noProof="0" dirty="0" err="1">
                      <a:ln>
                        <a:noFill/>
                      </a:ln>
                      <a:solidFill>
                        <a:schemeClr val="bg1"/>
                      </a:solidFill>
                      <a:effectLst/>
                      <a:uLnTx/>
                      <a:uFillTx/>
                      <a:ea typeface="Adobe Heiti Std R" pitchFamily="34" charset="-128"/>
                      <a:cs typeface="Aharoni" panose="02010803020104030203" pitchFamily="2" charset="-79"/>
                    </a:rPr>
                    <a:t>en</a:t>
                  </a:r>
                  <a:r>
                    <a:rPr kumimoji="0" lang="en-GB" sz="1600" b="1" i="1" u="none" strike="noStrike" kern="1200" cap="none" spc="0" normalizeH="0" baseline="0" noProof="0" dirty="0">
                      <a:ln>
                        <a:noFill/>
                      </a:ln>
                      <a:solidFill>
                        <a:schemeClr val="bg1"/>
                      </a:solidFill>
                      <a:effectLst/>
                      <a:uLnTx/>
                      <a:uFillTx/>
                      <a:ea typeface="Adobe Heiti Std R" pitchFamily="34" charset="-128"/>
                      <a:cs typeface="Aharoni" panose="02010803020104030203" pitchFamily="2" charset="-79"/>
                    </a:rPr>
                    <a:t> </a:t>
                  </a:r>
                  <a:r>
                    <a:rPr kumimoji="0" lang="en-GB" sz="1600" b="1" i="1" u="none" strike="noStrike" kern="1200" cap="none" spc="0" normalizeH="0" baseline="0" noProof="0" dirty="0" err="1">
                      <a:ln>
                        <a:noFill/>
                      </a:ln>
                      <a:solidFill>
                        <a:schemeClr val="bg1"/>
                      </a:solidFill>
                      <a:effectLst/>
                      <a:uLnTx/>
                      <a:uFillTx/>
                      <a:ea typeface="Adobe Heiti Std R" pitchFamily="34" charset="-128"/>
                      <a:cs typeface="Aharoni" panose="02010803020104030203" pitchFamily="2" charset="-79"/>
                    </a:rPr>
                    <a:t>pratique</a:t>
                  </a:r>
                  <a:r>
                    <a:rPr kumimoji="0" lang="en-GB" sz="1600" b="1" i="1" u="none" strike="noStrike" kern="1200" cap="none" spc="0" normalizeH="0" baseline="0" noProof="0" dirty="0">
                      <a:ln>
                        <a:noFill/>
                      </a:ln>
                      <a:solidFill>
                        <a:schemeClr val="bg1"/>
                      </a:solidFill>
                      <a:effectLst/>
                      <a:uLnTx/>
                      <a:uFillTx/>
                      <a:ea typeface="Adobe Heiti Std R" pitchFamily="34" charset="-128"/>
                      <a:cs typeface="Aharoni" panose="02010803020104030203" pitchFamily="2" charset="-79"/>
                    </a:rPr>
                    <a:t> </a:t>
                  </a:r>
                  <a:r>
                    <a:rPr kumimoji="0" lang="en-GB" sz="1600" b="1" i="0" u="none" strike="noStrike" kern="1200" cap="none" spc="0" normalizeH="0" baseline="0" noProof="0" dirty="0">
                      <a:ln>
                        <a:noFill/>
                      </a:ln>
                      <a:solidFill>
                        <a:schemeClr val="bg1"/>
                      </a:solidFill>
                      <a:effectLst/>
                      <a:uLnTx/>
                      <a:uFillTx/>
                      <a:ea typeface="Adobe Heiti Std R" pitchFamily="34" charset="-128"/>
                      <a:cs typeface="Aharoni" panose="02010803020104030203" pitchFamily="2" charset="-79"/>
                    </a:rPr>
                    <a:t>–</a:t>
                  </a:r>
                  <a:r>
                    <a:rPr kumimoji="0" lang="en-GB" sz="1600" b="1" i="0" u="none" strike="noStrike" kern="1200" cap="none" spc="0" normalizeH="0" noProof="0" dirty="0">
                      <a:ln>
                        <a:noFill/>
                      </a:ln>
                      <a:solidFill>
                        <a:schemeClr val="bg1"/>
                      </a:solidFill>
                      <a:effectLst/>
                      <a:uLnTx/>
                      <a:uFillTx/>
                      <a:ea typeface="Adobe Heiti Std R" pitchFamily="34" charset="-128"/>
                      <a:cs typeface="Aharoni" panose="02010803020104030203" pitchFamily="2" charset="-79"/>
                    </a:rPr>
                    <a:t> 30 </a:t>
                  </a:r>
                  <a:r>
                    <a:rPr kumimoji="0" lang="en-GB" sz="1600" b="1" i="0" u="none" strike="noStrike" kern="1200" cap="none" spc="0" normalizeH="0" noProof="0" dirty="0" err="1">
                      <a:ln>
                        <a:noFill/>
                      </a:ln>
                      <a:solidFill>
                        <a:schemeClr val="bg1"/>
                      </a:solidFill>
                      <a:effectLst/>
                      <a:uLnTx/>
                      <a:uFillTx/>
                      <a:ea typeface="Adobe Heiti Std R" pitchFamily="34" charset="-128"/>
                      <a:cs typeface="Aharoni" panose="02010803020104030203" pitchFamily="2" charset="-79"/>
                    </a:rPr>
                    <a:t>juin</a:t>
                  </a:r>
                  <a:r>
                    <a:rPr kumimoji="0" lang="en-GB" sz="1600" b="1" i="0" u="none" strike="noStrike" kern="1200" cap="none" spc="0" normalizeH="0" noProof="0" dirty="0">
                      <a:ln>
                        <a:noFill/>
                      </a:ln>
                      <a:solidFill>
                        <a:schemeClr val="bg1"/>
                      </a:solidFill>
                      <a:effectLst/>
                      <a:uLnTx/>
                      <a:uFillTx/>
                      <a:ea typeface="Adobe Heiti Std R" pitchFamily="34" charset="-128"/>
                      <a:cs typeface="Aharoni" panose="02010803020104030203" pitchFamily="2" charset="-79"/>
                    </a:rPr>
                    <a:t> 2020 - UVCW</a:t>
                  </a:r>
                  <a:endParaRPr kumimoji="0" lang="en-GB" sz="1600" b="1" i="0" u="none" strike="noStrike" kern="1200" cap="none" spc="0" normalizeH="0" baseline="0" noProof="0" dirty="0">
                    <a:ln>
                      <a:noFill/>
                    </a:ln>
                    <a:solidFill>
                      <a:schemeClr val="bg1"/>
                    </a:solidFill>
                    <a:effectLst/>
                    <a:uLnTx/>
                    <a:uFillTx/>
                    <a:ea typeface="Adobe Heiti Std R" pitchFamily="34" charset="-128"/>
                    <a:cs typeface="Aharoni" panose="02010803020104030203" pitchFamily="2" charset="-79"/>
                  </a:endParaRPr>
                </a:p>
              </p:txBody>
            </p:sp>
            <p:pic>
              <p:nvPicPr>
                <p:cNvPr id="19" name="Image 18">
                  <a:extLst>
                    <a:ext uri="{FF2B5EF4-FFF2-40B4-BE49-F238E27FC236}">
                      <a16:creationId xmlns:a16="http://schemas.microsoft.com/office/drawing/2014/main" id="{1A11E739-6DFF-41D6-9A4E-AB1A61B6571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049914" y="6207508"/>
                  <a:ext cx="603880" cy="556517"/>
                </a:xfrm>
                <a:prstGeom prst="rect">
                  <a:avLst/>
                </a:prstGeom>
              </p:spPr>
            </p:pic>
          </p:grpSp>
          <p:cxnSp>
            <p:nvCxnSpPr>
              <p:cNvPr id="17" name="Connecteur droit 16">
                <a:extLst>
                  <a:ext uri="{FF2B5EF4-FFF2-40B4-BE49-F238E27FC236}">
                    <a16:creationId xmlns:a16="http://schemas.microsoft.com/office/drawing/2014/main" id="{50FC4BCD-7309-499B-8087-1C456720A0C5}"/>
                  </a:ext>
                </a:extLst>
              </p:cNvPr>
              <p:cNvCxnSpPr/>
              <p:nvPr userDrawn="1"/>
            </p:nvCxnSpPr>
            <p:spPr>
              <a:xfrm>
                <a:off x="-164592" y="6607746"/>
                <a:ext cx="12545568" cy="0"/>
              </a:xfrm>
              <a:prstGeom prst="line">
                <a:avLst/>
              </a:prstGeom>
              <a:ln w="38100">
                <a:solidFill>
                  <a:srgbClr val="FCB414"/>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6349821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204D3-549C-4770-B620-7E3D4678A946}"/>
              </a:ext>
            </a:extLst>
          </p:cNvPr>
          <p:cNvSpPr>
            <a:spLocks noGrp="1"/>
          </p:cNvSpPr>
          <p:nvPr>
            <p:ph type="title"/>
          </p:nvPr>
        </p:nvSpPr>
        <p:spPr>
          <a:xfrm>
            <a:off x="839788" y="365125"/>
            <a:ext cx="10515600" cy="1325563"/>
          </a:xfrm>
        </p:spPr>
        <p:txBody>
          <a:bodyPr/>
          <a:lstStyle/>
          <a:p>
            <a:r>
              <a:rPr lang="fr-FR"/>
              <a:t>Modifiez le style du titre</a:t>
            </a:r>
            <a:endParaRPr lang="en-GB"/>
          </a:p>
        </p:txBody>
      </p:sp>
      <p:sp>
        <p:nvSpPr>
          <p:cNvPr id="3" name="Text Placeholder 2">
            <a:extLst>
              <a:ext uri="{FF2B5EF4-FFF2-40B4-BE49-F238E27FC236}">
                <a16:creationId xmlns:a16="http://schemas.microsoft.com/office/drawing/2014/main" id="{54306D22-9474-474E-A4DD-36D304E576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a:extLst>
              <a:ext uri="{FF2B5EF4-FFF2-40B4-BE49-F238E27FC236}">
                <a16:creationId xmlns:a16="http://schemas.microsoft.com/office/drawing/2014/main" id="{AD9ED9F3-E75B-4CB6-9C20-44656AF0159D}"/>
              </a:ext>
            </a:extLst>
          </p:cNvPr>
          <p:cNvSpPr>
            <a:spLocks noGrp="1"/>
          </p:cNvSpPr>
          <p:nvPr>
            <p:ph sz="half" idx="2"/>
          </p:nvPr>
        </p:nvSpPr>
        <p:spPr>
          <a:xfrm>
            <a:off x="839788" y="2505075"/>
            <a:ext cx="5157787" cy="353091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5" name="Text Placeholder 4">
            <a:extLst>
              <a:ext uri="{FF2B5EF4-FFF2-40B4-BE49-F238E27FC236}">
                <a16:creationId xmlns:a16="http://schemas.microsoft.com/office/drawing/2014/main" id="{82AB8604-4E78-4EF6-AF81-B832751C75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a:extLst>
              <a:ext uri="{FF2B5EF4-FFF2-40B4-BE49-F238E27FC236}">
                <a16:creationId xmlns:a16="http://schemas.microsoft.com/office/drawing/2014/main" id="{14C7266C-4F95-4B63-B8A4-5D430A6FCB51}"/>
              </a:ext>
            </a:extLst>
          </p:cNvPr>
          <p:cNvSpPr>
            <a:spLocks noGrp="1"/>
          </p:cNvSpPr>
          <p:nvPr>
            <p:ph sz="quarter" idx="4"/>
          </p:nvPr>
        </p:nvSpPr>
        <p:spPr>
          <a:xfrm>
            <a:off x="6172200" y="2505075"/>
            <a:ext cx="5183188" cy="353090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grpSp>
        <p:nvGrpSpPr>
          <p:cNvPr id="14" name="Groupe 13">
            <a:extLst>
              <a:ext uri="{FF2B5EF4-FFF2-40B4-BE49-F238E27FC236}">
                <a16:creationId xmlns:a16="http://schemas.microsoft.com/office/drawing/2014/main" id="{759D078D-7B1F-499F-8DFD-3E7BAD9B48FD}"/>
              </a:ext>
            </a:extLst>
          </p:cNvPr>
          <p:cNvGrpSpPr/>
          <p:nvPr userDrawn="1"/>
        </p:nvGrpSpPr>
        <p:grpSpPr>
          <a:xfrm>
            <a:off x="-164592" y="6074575"/>
            <a:ext cx="12545568" cy="602247"/>
            <a:chOff x="-164592" y="6074575"/>
            <a:chExt cx="12545568" cy="602247"/>
          </a:xfrm>
        </p:grpSpPr>
        <p:cxnSp>
          <p:nvCxnSpPr>
            <p:cNvPr id="18" name="Connecteur droit 17">
              <a:extLst>
                <a:ext uri="{FF2B5EF4-FFF2-40B4-BE49-F238E27FC236}">
                  <a16:creationId xmlns:a16="http://schemas.microsoft.com/office/drawing/2014/main" id="{306FD153-C218-4D90-B694-2308B3FBAB37}"/>
                </a:ext>
              </a:extLst>
            </p:cNvPr>
            <p:cNvCxnSpPr/>
            <p:nvPr userDrawn="1"/>
          </p:nvCxnSpPr>
          <p:spPr>
            <a:xfrm>
              <a:off x="-164592" y="6154208"/>
              <a:ext cx="12545568" cy="0"/>
            </a:xfrm>
            <a:prstGeom prst="line">
              <a:avLst/>
            </a:prstGeom>
            <a:ln w="38100">
              <a:solidFill>
                <a:srgbClr val="CB1B4A"/>
              </a:solidFill>
            </a:ln>
          </p:spPr>
          <p:style>
            <a:lnRef idx="1">
              <a:schemeClr val="accent1"/>
            </a:lnRef>
            <a:fillRef idx="0">
              <a:schemeClr val="accent1"/>
            </a:fillRef>
            <a:effectRef idx="0">
              <a:schemeClr val="accent1"/>
            </a:effectRef>
            <a:fontRef idx="minor">
              <a:schemeClr val="tx1"/>
            </a:fontRef>
          </p:style>
        </p:cxnSp>
        <p:grpSp>
          <p:nvGrpSpPr>
            <p:cNvPr id="22" name="Groupe 21">
              <a:extLst>
                <a:ext uri="{FF2B5EF4-FFF2-40B4-BE49-F238E27FC236}">
                  <a16:creationId xmlns:a16="http://schemas.microsoft.com/office/drawing/2014/main" id="{AC898712-5BEC-43F5-8C97-C949CD467F7C}"/>
                </a:ext>
              </a:extLst>
            </p:cNvPr>
            <p:cNvGrpSpPr/>
            <p:nvPr userDrawn="1"/>
          </p:nvGrpSpPr>
          <p:grpSpPr>
            <a:xfrm>
              <a:off x="-164592" y="6074575"/>
              <a:ext cx="12545568" cy="602247"/>
              <a:chOff x="-164592" y="6074575"/>
              <a:chExt cx="12545568" cy="602247"/>
            </a:xfrm>
          </p:grpSpPr>
          <p:grpSp>
            <p:nvGrpSpPr>
              <p:cNvPr id="23" name="Groupe 22">
                <a:extLst>
                  <a:ext uri="{FF2B5EF4-FFF2-40B4-BE49-F238E27FC236}">
                    <a16:creationId xmlns:a16="http://schemas.microsoft.com/office/drawing/2014/main" id="{838CF549-7D6A-4C4B-94D4-FB49DD03E9B8}"/>
                  </a:ext>
                </a:extLst>
              </p:cNvPr>
              <p:cNvGrpSpPr/>
              <p:nvPr userDrawn="1"/>
            </p:nvGrpSpPr>
            <p:grpSpPr>
              <a:xfrm>
                <a:off x="-164592" y="6074575"/>
                <a:ext cx="12545568" cy="602247"/>
                <a:chOff x="-164592" y="6207508"/>
                <a:chExt cx="12545568" cy="556517"/>
              </a:xfrm>
            </p:grpSpPr>
            <p:sp>
              <p:nvSpPr>
                <p:cNvPr id="26" name="TextBox 52">
                  <a:extLst>
                    <a:ext uri="{FF2B5EF4-FFF2-40B4-BE49-F238E27FC236}">
                      <a16:creationId xmlns:a16="http://schemas.microsoft.com/office/drawing/2014/main" id="{9B81E3E0-5C7A-46DA-80A4-06BAE8EC8881}"/>
                    </a:ext>
                  </a:extLst>
                </p:cNvPr>
                <p:cNvSpPr txBox="1"/>
                <p:nvPr/>
              </p:nvSpPr>
              <p:spPr>
                <a:xfrm>
                  <a:off x="-164592" y="6297342"/>
                  <a:ext cx="12545568" cy="395482"/>
                </a:xfrm>
                <a:prstGeom prst="rect">
                  <a:avLst/>
                </a:prstGeom>
                <a:solidFill>
                  <a:srgbClr val="119734"/>
                </a:solidFill>
              </p:spPr>
              <p:txBody>
                <a:bodyPr wrap="square" tIns="72000" bIns="10800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ea typeface="Adobe Heiti Std R" pitchFamily="34" charset="-128"/>
                      <a:cs typeface="Aharoni" panose="02010803020104030203" pitchFamily="2" charset="-79"/>
                    </a:rPr>
                    <a:t> </a:t>
                  </a:r>
                  <a:r>
                    <a:rPr kumimoji="0" lang="en-GB" sz="1600" b="1" i="0" u="none" strike="noStrike" kern="1200" cap="none" spc="0" normalizeH="0" baseline="0" noProof="0" dirty="0" err="1">
                      <a:ln>
                        <a:noFill/>
                      </a:ln>
                      <a:solidFill>
                        <a:schemeClr val="bg1"/>
                      </a:solidFill>
                      <a:effectLst/>
                      <a:uLnTx/>
                      <a:uFillTx/>
                      <a:ea typeface="Adobe Heiti Std R" pitchFamily="34" charset="-128"/>
                      <a:cs typeface="Aharoni" panose="02010803020104030203" pitchFamily="2" charset="-79"/>
                    </a:rPr>
                    <a:t>Environnement</a:t>
                  </a:r>
                  <a:r>
                    <a:rPr kumimoji="0" lang="en-GB" sz="1600" b="1" i="0" u="none" strike="noStrike" kern="1200" cap="none" spc="0" normalizeH="0" baseline="0" noProof="0" dirty="0">
                      <a:ln>
                        <a:noFill/>
                      </a:ln>
                      <a:solidFill>
                        <a:schemeClr val="bg1"/>
                      </a:solidFill>
                      <a:effectLst/>
                      <a:uLnTx/>
                      <a:uFillTx/>
                      <a:ea typeface="Adobe Heiti Std R" pitchFamily="34" charset="-128"/>
                      <a:cs typeface="Aharoni" panose="02010803020104030203" pitchFamily="2" charset="-79"/>
                    </a:rPr>
                    <a:t> –</a:t>
                  </a:r>
                  <a:r>
                    <a:rPr kumimoji="0" lang="en-GB" sz="1600" b="1" i="1" u="none" strike="noStrike" kern="1200" cap="none" spc="0" normalizeH="0" baseline="0" noProof="0" dirty="0">
                      <a:ln>
                        <a:noFill/>
                      </a:ln>
                      <a:solidFill>
                        <a:schemeClr val="bg1"/>
                      </a:solidFill>
                      <a:effectLst/>
                      <a:uLnTx/>
                      <a:uFillTx/>
                      <a:ea typeface="Adobe Heiti Std R" pitchFamily="34" charset="-128"/>
                      <a:cs typeface="Aharoni" panose="02010803020104030203" pitchFamily="2" charset="-79"/>
                    </a:rPr>
                    <a:t> La gestion des </a:t>
                  </a:r>
                  <a:r>
                    <a:rPr kumimoji="0" lang="en-GB" sz="1600" b="1" i="1" u="none" strike="noStrike" kern="1200" cap="none" spc="0" normalizeH="0" baseline="0" noProof="0" dirty="0" err="1">
                      <a:ln>
                        <a:noFill/>
                      </a:ln>
                      <a:solidFill>
                        <a:schemeClr val="bg1"/>
                      </a:solidFill>
                      <a:effectLst/>
                      <a:uLnTx/>
                      <a:uFillTx/>
                      <a:ea typeface="Adobe Heiti Std R" pitchFamily="34" charset="-128"/>
                      <a:cs typeface="Aharoni" panose="02010803020104030203" pitchFamily="2" charset="-79"/>
                    </a:rPr>
                    <a:t>terres</a:t>
                  </a:r>
                  <a:r>
                    <a:rPr kumimoji="0" lang="en-GB" sz="1600" b="1" i="1" u="none" strike="noStrike" kern="1200" cap="none" spc="0" normalizeH="0" baseline="0" noProof="0" dirty="0">
                      <a:ln>
                        <a:noFill/>
                      </a:ln>
                      <a:solidFill>
                        <a:schemeClr val="bg1"/>
                      </a:solidFill>
                      <a:effectLst/>
                      <a:uLnTx/>
                      <a:uFillTx/>
                      <a:ea typeface="Adobe Heiti Std R" pitchFamily="34" charset="-128"/>
                      <a:cs typeface="Aharoni" panose="02010803020104030203" pitchFamily="2" charset="-79"/>
                    </a:rPr>
                    <a:t> </a:t>
                  </a:r>
                  <a:r>
                    <a:rPr kumimoji="0" lang="en-GB" sz="1600" b="1" i="1" u="none" strike="noStrike" kern="1200" cap="none" spc="0" normalizeH="0" baseline="0" noProof="0" dirty="0" err="1">
                      <a:ln>
                        <a:noFill/>
                      </a:ln>
                      <a:solidFill>
                        <a:schemeClr val="bg1"/>
                      </a:solidFill>
                      <a:effectLst/>
                      <a:uLnTx/>
                      <a:uFillTx/>
                      <a:ea typeface="Adobe Heiti Std R" pitchFamily="34" charset="-128"/>
                      <a:cs typeface="Aharoni" panose="02010803020104030203" pitchFamily="2" charset="-79"/>
                    </a:rPr>
                    <a:t>excavées</a:t>
                  </a:r>
                  <a:r>
                    <a:rPr kumimoji="0" lang="en-GB" sz="1600" b="1" i="1" u="none" strike="noStrike" kern="1200" cap="none" spc="0" normalizeH="0" baseline="0" noProof="0" dirty="0">
                      <a:ln>
                        <a:noFill/>
                      </a:ln>
                      <a:solidFill>
                        <a:schemeClr val="bg1"/>
                      </a:solidFill>
                      <a:effectLst/>
                      <a:uLnTx/>
                      <a:uFillTx/>
                      <a:ea typeface="Adobe Heiti Std R" pitchFamily="34" charset="-128"/>
                      <a:cs typeface="Aharoni" panose="02010803020104030203" pitchFamily="2" charset="-79"/>
                    </a:rPr>
                    <a:t> </a:t>
                  </a:r>
                  <a:r>
                    <a:rPr kumimoji="0" lang="en-GB" sz="1600" b="1" i="1" u="none" strike="noStrike" kern="1200" cap="none" spc="0" normalizeH="0" baseline="0" noProof="0" dirty="0" err="1">
                      <a:ln>
                        <a:noFill/>
                      </a:ln>
                      <a:solidFill>
                        <a:schemeClr val="bg1"/>
                      </a:solidFill>
                      <a:effectLst/>
                      <a:uLnTx/>
                      <a:uFillTx/>
                      <a:ea typeface="Adobe Heiti Std R" pitchFamily="34" charset="-128"/>
                      <a:cs typeface="Aharoni" panose="02010803020104030203" pitchFamily="2" charset="-79"/>
                    </a:rPr>
                    <a:t>en</a:t>
                  </a:r>
                  <a:r>
                    <a:rPr kumimoji="0" lang="en-GB" sz="1600" b="1" i="1" u="none" strike="noStrike" kern="1200" cap="none" spc="0" normalizeH="0" baseline="0" noProof="0" dirty="0">
                      <a:ln>
                        <a:noFill/>
                      </a:ln>
                      <a:solidFill>
                        <a:schemeClr val="bg1"/>
                      </a:solidFill>
                      <a:effectLst/>
                      <a:uLnTx/>
                      <a:uFillTx/>
                      <a:ea typeface="Adobe Heiti Std R" pitchFamily="34" charset="-128"/>
                      <a:cs typeface="Aharoni" panose="02010803020104030203" pitchFamily="2" charset="-79"/>
                    </a:rPr>
                    <a:t> </a:t>
                  </a:r>
                  <a:r>
                    <a:rPr kumimoji="0" lang="en-GB" sz="1600" b="1" i="1" u="none" strike="noStrike" kern="1200" cap="none" spc="0" normalizeH="0" baseline="0" noProof="0" dirty="0" err="1">
                      <a:ln>
                        <a:noFill/>
                      </a:ln>
                      <a:solidFill>
                        <a:schemeClr val="bg1"/>
                      </a:solidFill>
                      <a:effectLst/>
                      <a:uLnTx/>
                      <a:uFillTx/>
                      <a:ea typeface="Adobe Heiti Std R" pitchFamily="34" charset="-128"/>
                      <a:cs typeface="Aharoni" panose="02010803020104030203" pitchFamily="2" charset="-79"/>
                    </a:rPr>
                    <a:t>pratique</a:t>
                  </a:r>
                  <a:r>
                    <a:rPr kumimoji="0" lang="en-GB" sz="1600" b="1" i="1" u="none" strike="noStrike" kern="1200" cap="none" spc="0" normalizeH="0" baseline="0" noProof="0" dirty="0">
                      <a:ln>
                        <a:noFill/>
                      </a:ln>
                      <a:solidFill>
                        <a:schemeClr val="bg1"/>
                      </a:solidFill>
                      <a:effectLst/>
                      <a:uLnTx/>
                      <a:uFillTx/>
                      <a:ea typeface="Adobe Heiti Std R" pitchFamily="34" charset="-128"/>
                      <a:cs typeface="Aharoni" panose="02010803020104030203" pitchFamily="2" charset="-79"/>
                    </a:rPr>
                    <a:t> </a:t>
                  </a:r>
                  <a:r>
                    <a:rPr kumimoji="0" lang="en-GB" sz="1600" b="1" i="0" u="none" strike="noStrike" kern="1200" cap="none" spc="0" normalizeH="0" baseline="0" noProof="0" dirty="0">
                      <a:ln>
                        <a:noFill/>
                      </a:ln>
                      <a:solidFill>
                        <a:schemeClr val="bg1"/>
                      </a:solidFill>
                      <a:effectLst/>
                      <a:uLnTx/>
                      <a:uFillTx/>
                      <a:ea typeface="Adobe Heiti Std R" pitchFamily="34" charset="-128"/>
                      <a:cs typeface="Aharoni" panose="02010803020104030203" pitchFamily="2" charset="-79"/>
                    </a:rPr>
                    <a:t>–</a:t>
                  </a:r>
                  <a:r>
                    <a:rPr kumimoji="0" lang="en-GB" sz="1600" b="1" i="0" u="none" strike="noStrike" kern="1200" cap="none" spc="0" normalizeH="0" noProof="0" dirty="0">
                      <a:ln>
                        <a:noFill/>
                      </a:ln>
                      <a:solidFill>
                        <a:schemeClr val="bg1"/>
                      </a:solidFill>
                      <a:effectLst/>
                      <a:uLnTx/>
                      <a:uFillTx/>
                      <a:ea typeface="Adobe Heiti Std R" pitchFamily="34" charset="-128"/>
                      <a:cs typeface="Aharoni" panose="02010803020104030203" pitchFamily="2" charset="-79"/>
                    </a:rPr>
                    <a:t> 30 </a:t>
                  </a:r>
                  <a:r>
                    <a:rPr kumimoji="0" lang="en-GB" sz="1600" b="1" i="0" u="none" strike="noStrike" kern="1200" cap="none" spc="0" normalizeH="0" noProof="0" dirty="0" err="1">
                      <a:ln>
                        <a:noFill/>
                      </a:ln>
                      <a:solidFill>
                        <a:schemeClr val="bg1"/>
                      </a:solidFill>
                      <a:effectLst/>
                      <a:uLnTx/>
                      <a:uFillTx/>
                      <a:ea typeface="Adobe Heiti Std R" pitchFamily="34" charset="-128"/>
                      <a:cs typeface="Aharoni" panose="02010803020104030203" pitchFamily="2" charset="-79"/>
                    </a:rPr>
                    <a:t>juin</a:t>
                  </a:r>
                  <a:r>
                    <a:rPr kumimoji="0" lang="en-GB" sz="1600" b="1" i="0" u="none" strike="noStrike" kern="1200" cap="none" spc="0" normalizeH="0" noProof="0" dirty="0">
                      <a:ln>
                        <a:noFill/>
                      </a:ln>
                      <a:solidFill>
                        <a:schemeClr val="bg1"/>
                      </a:solidFill>
                      <a:effectLst/>
                      <a:uLnTx/>
                      <a:uFillTx/>
                      <a:ea typeface="Adobe Heiti Std R" pitchFamily="34" charset="-128"/>
                      <a:cs typeface="Aharoni" panose="02010803020104030203" pitchFamily="2" charset="-79"/>
                    </a:rPr>
                    <a:t> 2020 - UVCW</a:t>
                  </a:r>
                  <a:endParaRPr kumimoji="0" lang="en-GB" sz="1600" b="1" i="0" u="none" strike="noStrike" kern="1200" cap="none" spc="0" normalizeH="0" baseline="0" noProof="0" dirty="0">
                    <a:ln>
                      <a:noFill/>
                    </a:ln>
                    <a:solidFill>
                      <a:schemeClr val="bg1"/>
                    </a:solidFill>
                    <a:effectLst/>
                    <a:uLnTx/>
                    <a:uFillTx/>
                    <a:ea typeface="Adobe Heiti Std R" pitchFamily="34" charset="-128"/>
                    <a:cs typeface="Aharoni" panose="02010803020104030203" pitchFamily="2" charset="-79"/>
                  </a:endParaRPr>
                </a:p>
              </p:txBody>
            </p:sp>
            <p:pic>
              <p:nvPicPr>
                <p:cNvPr id="27" name="Image 26">
                  <a:extLst>
                    <a:ext uri="{FF2B5EF4-FFF2-40B4-BE49-F238E27FC236}">
                      <a16:creationId xmlns:a16="http://schemas.microsoft.com/office/drawing/2014/main" id="{515822C9-02A7-4AF8-AB40-41227532605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049914" y="6207508"/>
                  <a:ext cx="603880" cy="556517"/>
                </a:xfrm>
                <a:prstGeom prst="rect">
                  <a:avLst/>
                </a:prstGeom>
              </p:spPr>
            </p:pic>
          </p:grpSp>
          <p:cxnSp>
            <p:nvCxnSpPr>
              <p:cNvPr id="24" name="Connecteur droit 23">
                <a:extLst>
                  <a:ext uri="{FF2B5EF4-FFF2-40B4-BE49-F238E27FC236}">
                    <a16:creationId xmlns:a16="http://schemas.microsoft.com/office/drawing/2014/main" id="{2526C4E4-E4AD-41B1-AA84-533BB496E9DD}"/>
                  </a:ext>
                </a:extLst>
              </p:cNvPr>
              <p:cNvCxnSpPr/>
              <p:nvPr userDrawn="1"/>
            </p:nvCxnSpPr>
            <p:spPr>
              <a:xfrm>
                <a:off x="-164592" y="6607746"/>
                <a:ext cx="12545568" cy="0"/>
              </a:xfrm>
              <a:prstGeom prst="line">
                <a:avLst/>
              </a:prstGeom>
              <a:ln w="38100">
                <a:solidFill>
                  <a:srgbClr val="FCB414"/>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015129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38EDC-8D44-427B-90E0-FBD0FBAC9691}"/>
              </a:ext>
            </a:extLst>
          </p:cNvPr>
          <p:cNvSpPr>
            <a:spLocks noGrp="1"/>
          </p:cNvSpPr>
          <p:nvPr>
            <p:ph type="title"/>
          </p:nvPr>
        </p:nvSpPr>
        <p:spPr/>
        <p:txBody>
          <a:bodyPr/>
          <a:lstStyle/>
          <a:p>
            <a:r>
              <a:rPr lang="fr-FR"/>
              <a:t>Modifiez le style du titre</a:t>
            </a:r>
            <a:endParaRPr lang="en-GB"/>
          </a:p>
        </p:txBody>
      </p:sp>
      <p:grpSp>
        <p:nvGrpSpPr>
          <p:cNvPr id="14" name="Groupe 13">
            <a:extLst>
              <a:ext uri="{FF2B5EF4-FFF2-40B4-BE49-F238E27FC236}">
                <a16:creationId xmlns:a16="http://schemas.microsoft.com/office/drawing/2014/main" id="{7CA26B36-D98E-40A2-A88A-35FF64C039CA}"/>
              </a:ext>
            </a:extLst>
          </p:cNvPr>
          <p:cNvGrpSpPr/>
          <p:nvPr userDrawn="1"/>
        </p:nvGrpSpPr>
        <p:grpSpPr>
          <a:xfrm>
            <a:off x="-164592" y="6074575"/>
            <a:ext cx="12545568" cy="602247"/>
            <a:chOff x="-164592" y="6074575"/>
            <a:chExt cx="12545568" cy="602247"/>
          </a:xfrm>
        </p:grpSpPr>
        <p:cxnSp>
          <p:nvCxnSpPr>
            <p:cNvPr id="15" name="Connecteur droit 14">
              <a:extLst>
                <a:ext uri="{FF2B5EF4-FFF2-40B4-BE49-F238E27FC236}">
                  <a16:creationId xmlns:a16="http://schemas.microsoft.com/office/drawing/2014/main" id="{AFDC7FFC-2754-46B0-937A-8C8F9A50B996}"/>
                </a:ext>
              </a:extLst>
            </p:cNvPr>
            <p:cNvCxnSpPr/>
            <p:nvPr userDrawn="1"/>
          </p:nvCxnSpPr>
          <p:spPr>
            <a:xfrm>
              <a:off x="-164592" y="6154208"/>
              <a:ext cx="12545568" cy="0"/>
            </a:xfrm>
            <a:prstGeom prst="line">
              <a:avLst/>
            </a:prstGeom>
            <a:ln w="38100">
              <a:solidFill>
                <a:srgbClr val="CB1B4A"/>
              </a:solidFill>
            </a:ln>
          </p:spPr>
          <p:style>
            <a:lnRef idx="1">
              <a:schemeClr val="accent1"/>
            </a:lnRef>
            <a:fillRef idx="0">
              <a:schemeClr val="accent1"/>
            </a:fillRef>
            <a:effectRef idx="0">
              <a:schemeClr val="accent1"/>
            </a:effectRef>
            <a:fontRef idx="minor">
              <a:schemeClr val="tx1"/>
            </a:fontRef>
          </p:style>
        </p:cxnSp>
        <p:grpSp>
          <p:nvGrpSpPr>
            <p:cNvPr id="16" name="Groupe 15">
              <a:extLst>
                <a:ext uri="{FF2B5EF4-FFF2-40B4-BE49-F238E27FC236}">
                  <a16:creationId xmlns:a16="http://schemas.microsoft.com/office/drawing/2014/main" id="{D36519F1-D089-4613-872E-A04C6855A577}"/>
                </a:ext>
              </a:extLst>
            </p:cNvPr>
            <p:cNvGrpSpPr/>
            <p:nvPr userDrawn="1"/>
          </p:nvGrpSpPr>
          <p:grpSpPr>
            <a:xfrm>
              <a:off x="-164592" y="6074575"/>
              <a:ext cx="12545568" cy="602247"/>
              <a:chOff x="-164592" y="6074575"/>
              <a:chExt cx="12545568" cy="602247"/>
            </a:xfrm>
          </p:grpSpPr>
          <p:grpSp>
            <p:nvGrpSpPr>
              <p:cNvPr id="17" name="Groupe 16">
                <a:extLst>
                  <a:ext uri="{FF2B5EF4-FFF2-40B4-BE49-F238E27FC236}">
                    <a16:creationId xmlns:a16="http://schemas.microsoft.com/office/drawing/2014/main" id="{D96E6446-2F58-4C34-B5D5-C68CABD18B24}"/>
                  </a:ext>
                </a:extLst>
              </p:cNvPr>
              <p:cNvGrpSpPr/>
              <p:nvPr userDrawn="1"/>
            </p:nvGrpSpPr>
            <p:grpSpPr>
              <a:xfrm>
                <a:off x="-164592" y="6074575"/>
                <a:ext cx="12545568" cy="602247"/>
                <a:chOff x="-164592" y="6207508"/>
                <a:chExt cx="12545568" cy="556517"/>
              </a:xfrm>
            </p:grpSpPr>
            <p:sp>
              <p:nvSpPr>
                <p:cNvPr id="23" name="TextBox 52">
                  <a:extLst>
                    <a:ext uri="{FF2B5EF4-FFF2-40B4-BE49-F238E27FC236}">
                      <a16:creationId xmlns:a16="http://schemas.microsoft.com/office/drawing/2014/main" id="{D7E87027-A1A4-44F3-B278-FE0D948EE088}"/>
                    </a:ext>
                  </a:extLst>
                </p:cNvPr>
                <p:cNvSpPr txBox="1"/>
                <p:nvPr/>
              </p:nvSpPr>
              <p:spPr>
                <a:xfrm>
                  <a:off x="-164592" y="6297342"/>
                  <a:ext cx="12545568" cy="395482"/>
                </a:xfrm>
                <a:prstGeom prst="rect">
                  <a:avLst/>
                </a:prstGeom>
                <a:solidFill>
                  <a:srgbClr val="119734"/>
                </a:solidFill>
              </p:spPr>
              <p:txBody>
                <a:bodyPr wrap="square" tIns="72000" bIns="10800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ea typeface="Adobe Heiti Std R" pitchFamily="34" charset="-128"/>
                      <a:cs typeface="Aharoni" panose="02010803020104030203" pitchFamily="2" charset="-79"/>
                    </a:rPr>
                    <a:t> </a:t>
                  </a:r>
                  <a:r>
                    <a:rPr kumimoji="0" lang="en-GB" sz="1600" b="1" i="0" u="none" strike="noStrike" kern="1200" cap="none" spc="0" normalizeH="0" baseline="0" noProof="0" dirty="0" err="1">
                      <a:ln>
                        <a:noFill/>
                      </a:ln>
                      <a:solidFill>
                        <a:schemeClr val="bg1"/>
                      </a:solidFill>
                      <a:effectLst/>
                      <a:uLnTx/>
                      <a:uFillTx/>
                      <a:ea typeface="Adobe Heiti Std R" pitchFamily="34" charset="-128"/>
                      <a:cs typeface="Aharoni" panose="02010803020104030203" pitchFamily="2" charset="-79"/>
                    </a:rPr>
                    <a:t>Environnement</a:t>
                  </a:r>
                  <a:r>
                    <a:rPr kumimoji="0" lang="en-GB" sz="1600" b="1" i="0" u="none" strike="noStrike" kern="1200" cap="none" spc="0" normalizeH="0" baseline="0" noProof="0" dirty="0">
                      <a:ln>
                        <a:noFill/>
                      </a:ln>
                      <a:solidFill>
                        <a:schemeClr val="bg1"/>
                      </a:solidFill>
                      <a:effectLst/>
                      <a:uLnTx/>
                      <a:uFillTx/>
                      <a:ea typeface="Adobe Heiti Std R" pitchFamily="34" charset="-128"/>
                      <a:cs typeface="Aharoni" panose="02010803020104030203" pitchFamily="2" charset="-79"/>
                    </a:rPr>
                    <a:t> –</a:t>
                  </a:r>
                  <a:r>
                    <a:rPr kumimoji="0" lang="en-GB" sz="1600" b="1" i="1" u="none" strike="noStrike" kern="1200" cap="none" spc="0" normalizeH="0" baseline="0" noProof="0" dirty="0">
                      <a:ln>
                        <a:noFill/>
                      </a:ln>
                      <a:solidFill>
                        <a:schemeClr val="bg1"/>
                      </a:solidFill>
                      <a:effectLst/>
                      <a:uLnTx/>
                      <a:uFillTx/>
                      <a:ea typeface="Adobe Heiti Std R" pitchFamily="34" charset="-128"/>
                      <a:cs typeface="Aharoni" panose="02010803020104030203" pitchFamily="2" charset="-79"/>
                    </a:rPr>
                    <a:t> La gestion des </a:t>
                  </a:r>
                  <a:r>
                    <a:rPr kumimoji="0" lang="en-GB" sz="1600" b="1" i="1" u="none" strike="noStrike" kern="1200" cap="none" spc="0" normalizeH="0" baseline="0" noProof="0" dirty="0" err="1">
                      <a:ln>
                        <a:noFill/>
                      </a:ln>
                      <a:solidFill>
                        <a:schemeClr val="bg1"/>
                      </a:solidFill>
                      <a:effectLst/>
                      <a:uLnTx/>
                      <a:uFillTx/>
                      <a:ea typeface="Adobe Heiti Std R" pitchFamily="34" charset="-128"/>
                      <a:cs typeface="Aharoni" panose="02010803020104030203" pitchFamily="2" charset="-79"/>
                    </a:rPr>
                    <a:t>terres</a:t>
                  </a:r>
                  <a:r>
                    <a:rPr kumimoji="0" lang="en-GB" sz="1600" b="1" i="1" u="none" strike="noStrike" kern="1200" cap="none" spc="0" normalizeH="0" baseline="0" noProof="0" dirty="0">
                      <a:ln>
                        <a:noFill/>
                      </a:ln>
                      <a:solidFill>
                        <a:schemeClr val="bg1"/>
                      </a:solidFill>
                      <a:effectLst/>
                      <a:uLnTx/>
                      <a:uFillTx/>
                      <a:ea typeface="Adobe Heiti Std R" pitchFamily="34" charset="-128"/>
                      <a:cs typeface="Aharoni" panose="02010803020104030203" pitchFamily="2" charset="-79"/>
                    </a:rPr>
                    <a:t> </a:t>
                  </a:r>
                  <a:r>
                    <a:rPr kumimoji="0" lang="en-GB" sz="1600" b="1" i="1" u="none" strike="noStrike" kern="1200" cap="none" spc="0" normalizeH="0" baseline="0" noProof="0" dirty="0" err="1">
                      <a:ln>
                        <a:noFill/>
                      </a:ln>
                      <a:solidFill>
                        <a:schemeClr val="bg1"/>
                      </a:solidFill>
                      <a:effectLst/>
                      <a:uLnTx/>
                      <a:uFillTx/>
                      <a:ea typeface="Adobe Heiti Std R" pitchFamily="34" charset="-128"/>
                      <a:cs typeface="Aharoni" panose="02010803020104030203" pitchFamily="2" charset="-79"/>
                    </a:rPr>
                    <a:t>excavées</a:t>
                  </a:r>
                  <a:r>
                    <a:rPr kumimoji="0" lang="en-GB" sz="1600" b="1" i="1" u="none" strike="noStrike" kern="1200" cap="none" spc="0" normalizeH="0" baseline="0" noProof="0" dirty="0">
                      <a:ln>
                        <a:noFill/>
                      </a:ln>
                      <a:solidFill>
                        <a:schemeClr val="bg1"/>
                      </a:solidFill>
                      <a:effectLst/>
                      <a:uLnTx/>
                      <a:uFillTx/>
                      <a:ea typeface="Adobe Heiti Std R" pitchFamily="34" charset="-128"/>
                      <a:cs typeface="Aharoni" panose="02010803020104030203" pitchFamily="2" charset="-79"/>
                    </a:rPr>
                    <a:t> </a:t>
                  </a:r>
                  <a:r>
                    <a:rPr kumimoji="0" lang="en-GB" sz="1600" b="1" i="1" u="none" strike="noStrike" kern="1200" cap="none" spc="0" normalizeH="0" baseline="0" noProof="0" dirty="0" err="1">
                      <a:ln>
                        <a:noFill/>
                      </a:ln>
                      <a:solidFill>
                        <a:schemeClr val="bg1"/>
                      </a:solidFill>
                      <a:effectLst/>
                      <a:uLnTx/>
                      <a:uFillTx/>
                      <a:ea typeface="Adobe Heiti Std R" pitchFamily="34" charset="-128"/>
                      <a:cs typeface="Aharoni" panose="02010803020104030203" pitchFamily="2" charset="-79"/>
                    </a:rPr>
                    <a:t>en</a:t>
                  </a:r>
                  <a:r>
                    <a:rPr kumimoji="0" lang="en-GB" sz="1600" b="1" i="1" u="none" strike="noStrike" kern="1200" cap="none" spc="0" normalizeH="0" baseline="0" noProof="0" dirty="0">
                      <a:ln>
                        <a:noFill/>
                      </a:ln>
                      <a:solidFill>
                        <a:schemeClr val="bg1"/>
                      </a:solidFill>
                      <a:effectLst/>
                      <a:uLnTx/>
                      <a:uFillTx/>
                      <a:ea typeface="Adobe Heiti Std R" pitchFamily="34" charset="-128"/>
                      <a:cs typeface="Aharoni" panose="02010803020104030203" pitchFamily="2" charset="-79"/>
                    </a:rPr>
                    <a:t> </a:t>
                  </a:r>
                  <a:r>
                    <a:rPr kumimoji="0" lang="en-GB" sz="1600" b="1" i="1" u="none" strike="noStrike" kern="1200" cap="none" spc="0" normalizeH="0" baseline="0" noProof="0" dirty="0" err="1">
                      <a:ln>
                        <a:noFill/>
                      </a:ln>
                      <a:solidFill>
                        <a:schemeClr val="bg1"/>
                      </a:solidFill>
                      <a:effectLst/>
                      <a:uLnTx/>
                      <a:uFillTx/>
                      <a:ea typeface="Adobe Heiti Std R" pitchFamily="34" charset="-128"/>
                      <a:cs typeface="Aharoni" panose="02010803020104030203" pitchFamily="2" charset="-79"/>
                    </a:rPr>
                    <a:t>pratique</a:t>
                  </a:r>
                  <a:r>
                    <a:rPr kumimoji="0" lang="en-GB" sz="1600" b="1" i="1" u="none" strike="noStrike" kern="1200" cap="none" spc="0" normalizeH="0" baseline="0" noProof="0" dirty="0">
                      <a:ln>
                        <a:noFill/>
                      </a:ln>
                      <a:solidFill>
                        <a:schemeClr val="bg1"/>
                      </a:solidFill>
                      <a:effectLst/>
                      <a:uLnTx/>
                      <a:uFillTx/>
                      <a:ea typeface="Adobe Heiti Std R" pitchFamily="34" charset="-128"/>
                      <a:cs typeface="Aharoni" panose="02010803020104030203" pitchFamily="2" charset="-79"/>
                    </a:rPr>
                    <a:t> </a:t>
                  </a:r>
                  <a:r>
                    <a:rPr kumimoji="0" lang="en-GB" sz="1600" b="1" i="0" u="none" strike="noStrike" kern="1200" cap="none" spc="0" normalizeH="0" baseline="0" noProof="0" dirty="0">
                      <a:ln>
                        <a:noFill/>
                      </a:ln>
                      <a:solidFill>
                        <a:schemeClr val="bg1"/>
                      </a:solidFill>
                      <a:effectLst/>
                      <a:uLnTx/>
                      <a:uFillTx/>
                      <a:ea typeface="Adobe Heiti Std R" pitchFamily="34" charset="-128"/>
                      <a:cs typeface="Aharoni" panose="02010803020104030203" pitchFamily="2" charset="-79"/>
                    </a:rPr>
                    <a:t>–</a:t>
                  </a:r>
                  <a:r>
                    <a:rPr kumimoji="0" lang="en-GB" sz="1600" b="1" i="0" u="none" strike="noStrike" kern="1200" cap="none" spc="0" normalizeH="0" noProof="0" dirty="0">
                      <a:ln>
                        <a:noFill/>
                      </a:ln>
                      <a:solidFill>
                        <a:schemeClr val="bg1"/>
                      </a:solidFill>
                      <a:effectLst/>
                      <a:uLnTx/>
                      <a:uFillTx/>
                      <a:ea typeface="Adobe Heiti Std R" pitchFamily="34" charset="-128"/>
                      <a:cs typeface="Aharoni" panose="02010803020104030203" pitchFamily="2" charset="-79"/>
                    </a:rPr>
                    <a:t> 30 </a:t>
                  </a:r>
                  <a:r>
                    <a:rPr kumimoji="0" lang="en-GB" sz="1600" b="1" i="0" u="none" strike="noStrike" kern="1200" cap="none" spc="0" normalizeH="0" noProof="0" dirty="0" err="1">
                      <a:ln>
                        <a:noFill/>
                      </a:ln>
                      <a:solidFill>
                        <a:schemeClr val="bg1"/>
                      </a:solidFill>
                      <a:effectLst/>
                      <a:uLnTx/>
                      <a:uFillTx/>
                      <a:ea typeface="Adobe Heiti Std R" pitchFamily="34" charset="-128"/>
                      <a:cs typeface="Aharoni" panose="02010803020104030203" pitchFamily="2" charset="-79"/>
                    </a:rPr>
                    <a:t>juin</a:t>
                  </a:r>
                  <a:r>
                    <a:rPr kumimoji="0" lang="en-GB" sz="1600" b="1" i="0" u="none" strike="noStrike" kern="1200" cap="none" spc="0" normalizeH="0" noProof="0" dirty="0">
                      <a:ln>
                        <a:noFill/>
                      </a:ln>
                      <a:solidFill>
                        <a:schemeClr val="bg1"/>
                      </a:solidFill>
                      <a:effectLst/>
                      <a:uLnTx/>
                      <a:uFillTx/>
                      <a:ea typeface="Adobe Heiti Std R" pitchFamily="34" charset="-128"/>
                      <a:cs typeface="Aharoni" panose="02010803020104030203" pitchFamily="2" charset="-79"/>
                    </a:rPr>
                    <a:t> 2020 - UVCW</a:t>
                  </a:r>
                  <a:endParaRPr kumimoji="0" lang="en-GB" sz="1600" b="1" i="0" u="none" strike="noStrike" kern="1200" cap="none" spc="0" normalizeH="0" baseline="0" noProof="0" dirty="0">
                    <a:ln>
                      <a:noFill/>
                    </a:ln>
                    <a:solidFill>
                      <a:schemeClr val="bg1"/>
                    </a:solidFill>
                    <a:effectLst/>
                    <a:uLnTx/>
                    <a:uFillTx/>
                    <a:ea typeface="Adobe Heiti Std R" pitchFamily="34" charset="-128"/>
                    <a:cs typeface="Aharoni" panose="02010803020104030203" pitchFamily="2" charset="-79"/>
                  </a:endParaRPr>
                </a:p>
              </p:txBody>
            </p:sp>
            <p:pic>
              <p:nvPicPr>
                <p:cNvPr id="25" name="Image 24">
                  <a:extLst>
                    <a:ext uri="{FF2B5EF4-FFF2-40B4-BE49-F238E27FC236}">
                      <a16:creationId xmlns:a16="http://schemas.microsoft.com/office/drawing/2014/main" id="{3894808A-1240-4D95-9678-79996548EF9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049914" y="6207508"/>
                  <a:ext cx="603880" cy="556517"/>
                </a:xfrm>
                <a:prstGeom prst="rect">
                  <a:avLst/>
                </a:prstGeom>
              </p:spPr>
            </p:pic>
          </p:grpSp>
          <p:cxnSp>
            <p:nvCxnSpPr>
              <p:cNvPr id="22" name="Connecteur droit 21">
                <a:extLst>
                  <a:ext uri="{FF2B5EF4-FFF2-40B4-BE49-F238E27FC236}">
                    <a16:creationId xmlns:a16="http://schemas.microsoft.com/office/drawing/2014/main" id="{1FBC21FB-4E33-4989-AAD4-1CBDFC217EEB}"/>
                  </a:ext>
                </a:extLst>
              </p:cNvPr>
              <p:cNvCxnSpPr/>
              <p:nvPr userDrawn="1"/>
            </p:nvCxnSpPr>
            <p:spPr>
              <a:xfrm>
                <a:off x="-164592" y="6607746"/>
                <a:ext cx="12545568" cy="0"/>
              </a:xfrm>
              <a:prstGeom prst="line">
                <a:avLst/>
              </a:prstGeom>
              <a:ln w="38100">
                <a:solidFill>
                  <a:srgbClr val="FCB414"/>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0350156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grpSp>
        <p:nvGrpSpPr>
          <p:cNvPr id="13" name="Groupe 12">
            <a:extLst>
              <a:ext uri="{FF2B5EF4-FFF2-40B4-BE49-F238E27FC236}">
                <a16:creationId xmlns:a16="http://schemas.microsoft.com/office/drawing/2014/main" id="{F417666E-E8F3-4A2D-B136-0DCFC2CA0153}"/>
              </a:ext>
            </a:extLst>
          </p:cNvPr>
          <p:cNvGrpSpPr/>
          <p:nvPr userDrawn="1"/>
        </p:nvGrpSpPr>
        <p:grpSpPr>
          <a:xfrm>
            <a:off x="-164592" y="6074575"/>
            <a:ext cx="12545568" cy="602247"/>
            <a:chOff x="-164592" y="6074575"/>
            <a:chExt cx="12545568" cy="602247"/>
          </a:xfrm>
        </p:grpSpPr>
        <p:cxnSp>
          <p:nvCxnSpPr>
            <p:cNvPr id="14" name="Connecteur droit 13">
              <a:extLst>
                <a:ext uri="{FF2B5EF4-FFF2-40B4-BE49-F238E27FC236}">
                  <a16:creationId xmlns:a16="http://schemas.microsoft.com/office/drawing/2014/main" id="{4E3185F9-B6F3-49CA-9C10-238DCBCC476E}"/>
                </a:ext>
              </a:extLst>
            </p:cNvPr>
            <p:cNvCxnSpPr/>
            <p:nvPr userDrawn="1"/>
          </p:nvCxnSpPr>
          <p:spPr>
            <a:xfrm>
              <a:off x="-164592" y="6154208"/>
              <a:ext cx="12545568" cy="0"/>
            </a:xfrm>
            <a:prstGeom prst="line">
              <a:avLst/>
            </a:prstGeom>
            <a:ln w="38100">
              <a:solidFill>
                <a:srgbClr val="CB1B4A"/>
              </a:solidFill>
            </a:ln>
          </p:spPr>
          <p:style>
            <a:lnRef idx="1">
              <a:schemeClr val="accent1"/>
            </a:lnRef>
            <a:fillRef idx="0">
              <a:schemeClr val="accent1"/>
            </a:fillRef>
            <a:effectRef idx="0">
              <a:schemeClr val="accent1"/>
            </a:effectRef>
            <a:fontRef idx="minor">
              <a:schemeClr val="tx1"/>
            </a:fontRef>
          </p:style>
        </p:cxnSp>
        <p:grpSp>
          <p:nvGrpSpPr>
            <p:cNvPr id="15" name="Groupe 14">
              <a:extLst>
                <a:ext uri="{FF2B5EF4-FFF2-40B4-BE49-F238E27FC236}">
                  <a16:creationId xmlns:a16="http://schemas.microsoft.com/office/drawing/2014/main" id="{A9C6C507-5F73-4366-AAF1-765E0820C72F}"/>
                </a:ext>
              </a:extLst>
            </p:cNvPr>
            <p:cNvGrpSpPr/>
            <p:nvPr userDrawn="1"/>
          </p:nvGrpSpPr>
          <p:grpSpPr>
            <a:xfrm>
              <a:off x="-164592" y="6074575"/>
              <a:ext cx="12545568" cy="602247"/>
              <a:chOff x="-164592" y="6074575"/>
              <a:chExt cx="12545568" cy="602247"/>
            </a:xfrm>
          </p:grpSpPr>
          <p:grpSp>
            <p:nvGrpSpPr>
              <p:cNvPr id="16" name="Groupe 15">
                <a:extLst>
                  <a:ext uri="{FF2B5EF4-FFF2-40B4-BE49-F238E27FC236}">
                    <a16:creationId xmlns:a16="http://schemas.microsoft.com/office/drawing/2014/main" id="{5D35CCDF-5F14-49AB-9A01-78CB599ED930}"/>
                  </a:ext>
                </a:extLst>
              </p:cNvPr>
              <p:cNvGrpSpPr/>
              <p:nvPr userDrawn="1"/>
            </p:nvGrpSpPr>
            <p:grpSpPr>
              <a:xfrm>
                <a:off x="-164592" y="6074575"/>
                <a:ext cx="12545568" cy="602247"/>
                <a:chOff x="-164592" y="6207508"/>
                <a:chExt cx="12545568" cy="556517"/>
              </a:xfrm>
            </p:grpSpPr>
            <p:sp>
              <p:nvSpPr>
                <p:cNvPr id="22" name="TextBox 52">
                  <a:extLst>
                    <a:ext uri="{FF2B5EF4-FFF2-40B4-BE49-F238E27FC236}">
                      <a16:creationId xmlns:a16="http://schemas.microsoft.com/office/drawing/2014/main" id="{C3FCA40C-3002-497A-B1E3-7CA250F833F1}"/>
                    </a:ext>
                  </a:extLst>
                </p:cNvPr>
                <p:cNvSpPr txBox="1"/>
                <p:nvPr/>
              </p:nvSpPr>
              <p:spPr>
                <a:xfrm>
                  <a:off x="-164592" y="6297342"/>
                  <a:ext cx="12545568" cy="395482"/>
                </a:xfrm>
                <a:prstGeom prst="rect">
                  <a:avLst/>
                </a:prstGeom>
                <a:solidFill>
                  <a:srgbClr val="119734"/>
                </a:solidFill>
              </p:spPr>
              <p:txBody>
                <a:bodyPr wrap="square" tIns="72000" bIns="10800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ea typeface="Adobe Heiti Std R" pitchFamily="34" charset="-128"/>
                      <a:cs typeface="Aharoni" panose="02010803020104030203" pitchFamily="2" charset="-79"/>
                    </a:rPr>
                    <a:t> </a:t>
                  </a:r>
                  <a:r>
                    <a:rPr kumimoji="0" lang="en-GB" sz="1600" b="1" i="0" u="none" strike="noStrike" kern="1200" cap="none" spc="0" normalizeH="0" baseline="0" noProof="0" dirty="0" err="1">
                      <a:ln>
                        <a:noFill/>
                      </a:ln>
                      <a:solidFill>
                        <a:schemeClr val="bg1"/>
                      </a:solidFill>
                      <a:effectLst/>
                      <a:uLnTx/>
                      <a:uFillTx/>
                      <a:ea typeface="Adobe Heiti Std R" pitchFamily="34" charset="-128"/>
                      <a:cs typeface="Aharoni" panose="02010803020104030203" pitchFamily="2" charset="-79"/>
                    </a:rPr>
                    <a:t>Environnement</a:t>
                  </a:r>
                  <a:r>
                    <a:rPr kumimoji="0" lang="en-GB" sz="1600" b="1" i="0" u="none" strike="noStrike" kern="1200" cap="none" spc="0" normalizeH="0" baseline="0" noProof="0" dirty="0">
                      <a:ln>
                        <a:noFill/>
                      </a:ln>
                      <a:solidFill>
                        <a:schemeClr val="bg1"/>
                      </a:solidFill>
                      <a:effectLst/>
                      <a:uLnTx/>
                      <a:uFillTx/>
                      <a:ea typeface="Adobe Heiti Std R" pitchFamily="34" charset="-128"/>
                      <a:cs typeface="Aharoni" panose="02010803020104030203" pitchFamily="2" charset="-79"/>
                    </a:rPr>
                    <a:t> –</a:t>
                  </a:r>
                  <a:r>
                    <a:rPr kumimoji="0" lang="en-GB" sz="1600" b="1" i="1" u="none" strike="noStrike" kern="1200" cap="none" spc="0" normalizeH="0" baseline="0" noProof="0" dirty="0">
                      <a:ln>
                        <a:noFill/>
                      </a:ln>
                      <a:solidFill>
                        <a:schemeClr val="bg1"/>
                      </a:solidFill>
                      <a:effectLst/>
                      <a:uLnTx/>
                      <a:uFillTx/>
                      <a:ea typeface="Adobe Heiti Std R" pitchFamily="34" charset="-128"/>
                      <a:cs typeface="Aharoni" panose="02010803020104030203" pitchFamily="2" charset="-79"/>
                    </a:rPr>
                    <a:t> La gestion des </a:t>
                  </a:r>
                  <a:r>
                    <a:rPr kumimoji="0" lang="en-GB" sz="1600" b="1" i="1" u="none" strike="noStrike" kern="1200" cap="none" spc="0" normalizeH="0" baseline="0" noProof="0" dirty="0" err="1">
                      <a:ln>
                        <a:noFill/>
                      </a:ln>
                      <a:solidFill>
                        <a:schemeClr val="bg1"/>
                      </a:solidFill>
                      <a:effectLst/>
                      <a:uLnTx/>
                      <a:uFillTx/>
                      <a:ea typeface="Adobe Heiti Std R" pitchFamily="34" charset="-128"/>
                      <a:cs typeface="Aharoni" panose="02010803020104030203" pitchFamily="2" charset="-79"/>
                    </a:rPr>
                    <a:t>terres</a:t>
                  </a:r>
                  <a:r>
                    <a:rPr kumimoji="0" lang="en-GB" sz="1600" b="1" i="1" u="none" strike="noStrike" kern="1200" cap="none" spc="0" normalizeH="0" baseline="0" noProof="0" dirty="0">
                      <a:ln>
                        <a:noFill/>
                      </a:ln>
                      <a:solidFill>
                        <a:schemeClr val="bg1"/>
                      </a:solidFill>
                      <a:effectLst/>
                      <a:uLnTx/>
                      <a:uFillTx/>
                      <a:ea typeface="Adobe Heiti Std R" pitchFamily="34" charset="-128"/>
                      <a:cs typeface="Aharoni" panose="02010803020104030203" pitchFamily="2" charset="-79"/>
                    </a:rPr>
                    <a:t> </a:t>
                  </a:r>
                  <a:r>
                    <a:rPr kumimoji="0" lang="en-GB" sz="1600" b="1" i="1" u="none" strike="noStrike" kern="1200" cap="none" spc="0" normalizeH="0" baseline="0" noProof="0" dirty="0" err="1">
                      <a:ln>
                        <a:noFill/>
                      </a:ln>
                      <a:solidFill>
                        <a:schemeClr val="bg1"/>
                      </a:solidFill>
                      <a:effectLst/>
                      <a:uLnTx/>
                      <a:uFillTx/>
                      <a:ea typeface="Adobe Heiti Std R" pitchFamily="34" charset="-128"/>
                      <a:cs typeface="Aharoni" panose="02010803020104030203" pitchFamily="2" charset="-79"/>
                    </a:rPr>
                    <a:t>excavées</a:t>
                  </a:r>
                  <a:r>
                    <a:rPr kumimoji="0" lang="en-GB" sz="1600" b="1" i="1" u="none" strike="noStrike" kern="1200" cap="none" spc="0" normalizeH="0" baseline="0" noProof="0" dirty="0">
                      <a:ln>
                        <a:noFill/>
                      </a:ln>
                      <a:solidFill>
                        <a:schemeClr val="bg1"/>
                      </a:solidFill>
                      <a:effectLst/>
                      <a:uLnTx/>
                      <a:uFillTx/>
                      <a:ea typeface="Adobe Heiti Std R" pitchFamily="34" charset="-128"/>
                      <a:cs typeface="Aharoni" panose="02010803020104030203" pitchFamily="2" charset="-79"/>
                    </a:rPr>
                    <a:t> </a:t>
                  </a:r>
                  <a:r>
                    <a:rPr kumimoji="0" lang="en-GB" sz="1600" b="1" i="1" u="none" strike="noStrike" kern="1200" cap="none" spc="0" normalizeH="0" baseline="0" noProof="0" dirty="0" err="1">
                      <a:ln>
                        <a:noFill/>
                      </a:ln>
                      <a:solidFill>
                        <a:schemeClr val="bg1"/>
                      </a:solidFill>
                      <a:effectLst/>
                      <a:uLnTx/>
                      <a:uFillTx/>
                      <a:ea typeface="Adobe Heiti Std R" pitchFamily="34" charset="-128"/>
                      <a:cs typeface="Aharoni" panose="02010803020104030203" pitchFamily="2" charset="-79"/>
                    </a:rPr>
                    <a:t>en</a:t>
                  </a:r>
                  <a:r>
                    <a:rPr kumimoji="0" lang="en-GB" sz="1600" b="1" i="1" u="none" strike="noStrike" kern="1200" cap="none" spc="0" normalizeH="0" baseline="0" noProof="0" dirty="0">
                      <a:ln>
                        <a:noFill/>
                      </a:ln>
                      <a:solidFill>
                        <a:schemeClr val="bg1"/>
                      </a:solidFill>
                      <a:effectLst/>
                      <a:uLnTx/>
                      <a:uFillTx/>
                      <a:ea typeface="Adobe Heiti Std R" pitchFamily="34" charset="-128"/>
                      <a:cs typeface="Aharoni" panose="02010803020104030203" pitchFamily="2" charset="-79"/>
                    </a:rPr>
                    <a:t> </a:t>
                  </a:r>
                  <a:r>
                    <a:rPr kumimoji="0" lang="en-GB" sz="1600" b="1" i="1" u="none" strike="noStrike" kern="1200" cap="none" spc="0" normalizeH="0" baseline="0" noProof="0" dirty="0" err="1">
                      <a:ln>
                        <a:noFill/>
                      </a:ln>
                      <a:solidFill>
                        <a:schemeClr val="bg1"/>
                      </a:solidFill>
                      <a:effectLst/>
                      <a:uLnTx/>
                      <a:uFillTx/>
                      <a:ea typeface="Adobe Heiti Std R" pitchFamily="34" charset="-128"/>
                      <a:cs typeface="Aharoni" panose="02010803020104030203" pitchFamily="2" charset="-79"/>
                    </a:rPr>
                    <a:t>pratique</a:t>
                  </a:r>
                  <a:r>
                    <a:rPr kumimoji="0" lang="en-GB" sz="1600" b="1" i="1" u="none" strike="noStrike" kern="1200" cap="none" spc="0" normalizeH="0" baseline="0" noProof="0" dirty="0">
                      <a:ln>
                        <a:noFill/>
                      </a:ln>
                      <a:solidFill>
                        <a:schemeClr val="bg1"/>
                      </a:solidFill>
                      <a:effectLst/>
                      <a:uLnTx/>
                      <a:uFillTx/>
                      <a:ea typeface="Adobe Heiti Std R" pitchFamily="34" charset="-128"/>
                      <a:cs typeface="Aharoni" panose="02010803020104030203" pitchFamily="2" charset="-79"/>
                    </a:rPr>
                    <a:t> </a:t>
                  </a:r>
                  <a:r>
                    <a:rPr kumimoji="0" lang="en-GB" sz="1600" b="1" i="0" u="none" strike="noStrike" kern="1200" cap="none" spc="0" normalizeH="0" baseline="0" noProof="0" dirty="0">
                      <a:ln>
                        <a:noFill/>
                      </a:ln>
                      <a:solidFill>
                        <a:schemeClr val="bg1"/>
                      </a:solidFill>
                      <a:effectLst/>
                      <a:uLnTx/>
                      <a:uFillTx/>
                      <a:ea typeface="Adobe Heiti Std R" pitchFamily="34" charset="-128"/>
                      <a:cs typeface="Aharoni" panose="02010803020104030203" pitchFamily="2" charset="-79"/>
                    </a:rPr>
                    <a:t>–</a:t>
                  </a:r>
                  <a:r>
                    <a:rPr kumimoji="0" lang="en-GB" sz="1600" b="1" i="0" u="none" strike="noStrike" kern="1200" cap="none" spc="0" normalizeH="0" noProof="0" dirty="0">
                      <a:ln>
                        <a:noFill/>
                      </a:ln>
                      <a:solidFill>
                        <a:schemeClr val="bg1"/>
                      </a:solidFill>
                      <a:effectLst/>
                      <a:uLnTx/>
                      <a:uFillTx/>
                      <a:ea typeface="Adobe Heiti Std R" pitchFamily="34" charset="-128"/>
                      <a:cs typeface="Aharoni" panose="02010803020104030203" pitchFamily="2" charset="-79"/>
                    </a:rPr>
                    <a:t> 30 </a:t>
                  </a:r>
                  <a:r>
                    <a:rPr kumimoji="0" lang="en-GB" sz="1600" b="1" i="0" u="none" strike="noStrike" kern="1200" cap="none" spc="0" normalizeH="0" noProof="0" dirty="0" err="1">
                      <a:ln>
                        <a:noFill/>
                      </a:ln>
                      <a:solidFill>
                        <a:schemeClr val="bg1"/>
                      </a:solidFill>
                      <a:effectLst/>
                      <a:uLnTx/>
                      <a:uFillTx/>
                      <a:ea typeface="Adobe Heiti Std R" pitchFamily="34" charset="-128"/>
                      <a:cs typeface="Aharoni" panose="02010803020104030203" pitchFamily="2" charset="-79"/>
                    </a:rPr>
                    <a:t>juin</a:t>
                  </a:r>
                  <a:r>
                    <a:rPr kumimoji="0" lang="en-GB" sz="1600" b="1" i="0" u="none" strike="noStrike" kern="1200" cap="none" spc="0" normalizeH="0" noProof="0" dirty="0">
                      <a:ln>
                        <a:noFill/>
                      </a:ln>
                      <a:solidFill>
                        <a:schemeClr val="bg1"/>
                      </a:solidFill>
                      <a:effectLst/>
                      <a:uLnTx/>
                      <a:uFillTx/>
                      <a:ea typeface="Adobe Heiti Std R" pitchFamily="34" charset="-128"/>
                      <a:cs typeface="Aharoni" panose="02010803020104030203" pitchFamily="2" charset="-79"/>
                    </a:rPr>
                    <a:t> 2020 - UVCW</a:t>
                  </a:r>
                  <a:endParaRPr kumimoji="0" lang="en-GB" sz="1600" b="1" i="0" u="none" strike="noStrike" kern="1200" cap="none" spc="0" normalizeH="0" baseline="0" noProof="0" dirty="0">
                    <a:ln>
                      <a:noFill/>
                    </a:ln>
                    <a:solidFill>
                      <a:schemeClr val="bg1"/>
                    </a:solidFill>
                    <a:effectLst/>
                    <a:uLnTx/>
                    <a:uFillTx/>
                    <a:ea typeface="Adobe Heiti Std R" pitchFamily="34" charset="-128"/>
                    <a:cs typeface="Aharoni" panose="02010803020104030203" pitchFamily="2" charset="-79"/>
                  </a:endParaRPr>
                </a:p>
              </p:txBody>
            </p:sp>
            <p:pic>
              <p:nvPicPr>
                <p:cNvPr id="24" name="Image 23">
                  <a:extLst>
                    <a:ext uri="{FF2B5EF4-FFF2-40B4-BE49-F238E27FC236}">
                      <a16:creationId xmlns:a16="http://schemas.microsoft.com/office/drawing/2014/main" id="{EFE1AB62-25BB-441B-8786-1330112C270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049914" y="6207508"/>
                  <a:ext cx="603880" cy="556517"/>
                </a:xfrm>
                <a:prstGeom prst="rect">
                  <a:avLst/>
                </a:prstGeom>
              </p:spPr>
            </p:pic>
          </p:grpSp>
          <p:cxnSp>
            <p:nvCxnSpPr>
              <p:cNvPr id="21" name="Connecteur droit 20">
                <a:extLst>
                  <a:ext uri="{FF2B5EF4-FFF2-40B4-BE49-F238E27FC236}">
                    <a16:creationId xmlns:a16="http://schemas.microsoft.com/office/drawing/2014/main" id="{10E0B8CD-B880-4759-AD5C-4B403957A5A7}"/>
                  </a:ext>
                </a:extLst>
              </p:cNvPr>
              <p:cNvCxnSpPr/>
              <p:nvPr userDrawn="1"/>
            </p:nvCxnSpPr>
            <p:spPr>
              <a:xfrm>
                <a:off x="-164592" y="6607746"/>
                <a:ext cx="12545568" cy="0"/>
              </a:xfrm>
              <a:prstGeom prst="line">
                <a:avLst/>
              </a:prstGeom>
              <a:ln w="38100">
                <a:solidFill>
                  <a:srgbClr val="FCB414"/>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34127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0471D-7A64-4A50-B9A6-0F3A78088AB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GB"/>
          </a:p>
        </p:txBody>
      </p:sp>
      <p:sp>
        <p:nvSpPr>
          <p:cNvPr id="3" name="Content Placeholder 2">
            <a:extLst>
              <a:ext uri="{FF2B5EF4-FFF2-40B4-BE49-F238E27FC236}">
                <a16:creationId xmlns:a16="http://schemas.microsoft.com/office/drawing/2014/main" id="{C16427B1-871E-4C56-AF97-3F78ADBFA9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Text Placeholder 3">
            <a:extLst>
              <a:ext uri="{FF2B5EF4-FFF2-40B4-BE49-F238E27FC236}">
                <a16:creationId xmlns:a16="http://schemas.microsoft.com/office/drawing/2014/main" id="{6CF52702-EC0A-4FBA-9939-DCF10E412D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grpSp>
        <p:nvGrpSpPr>
          <p:cNvPr id="16" name="Groupe 15">
            <a:extLst>
              <a:ext uri="{FF2B5EF4-FFF2-40B4-BE49-F238E27FC236}">
                <a16:creationId xmlns:a16="http://schemas.microsoft.com/office/drawing/2014/main" id="{B88D7F9A-42D2-4D80-97F2-F8DD0126D916}"/>
              </a:ext>
            </a:extLst>
          </p:cNvPr>
          <p:cNvGrpSpPr/>
          <p:nvPr userDrawn="1"/>
        </p:nvGrpSpPr>
        <p:grpSpPr>
          <a:xfrm>
            <a:off x="-164592" y="6074575"/>
            <a:ext cx="12545568" cy="602247"/>
            <a:chOff x="-164592" y="6074575"/>
            <a:chExt cx="12545568" cy="602247"/>
          </a:xfrm>
        </p:grpSpPr>
        <p:cxnSp>
          <p:nvCxnSpPr>
            <p:cNvPr id="17" name="Connecteur droit 16">
              <a:extLst>
                <a:ext uri="{FF2B5EF4-FFF2-40B4-BE49-F238E27FC236}">
                  <a16:creationId xmlns:a16="http://schemas.microsoft.com/office/drawing/2014/main" id="{1AE60DE7-ACC7-4D93-9FFE-82122700FAC4}"/>
                </a:ext>
              </a:extLst>
            </p:cNvPr>
            <p:cNvCxnSpPr/>
            <p:nvPr userDrawn="1"/>
          </p:nvCxnSpPr>
          <p:spPr>
            <a:xfrm>
              <a:off x="-164592" y="6154208"/>
              <a:ext cx="12545568" cy="0"/>
            </a:xfrm>
            <a:prstGeom prst="line">
              <a:avLst/>
            </a:prstGeom>
            <a:ln w="38100">
              <a:solidFill>
                <a:srgbClr val="CB1B4A"/>
              </a:solidFill>
            </a:ln>
          </p:spPr>
          <p:style>
            <a:lnRef idx="1">
              <a:schemeClr val="accent1"/>
            </a:lnRef>
            <a:fillRef idx="0">
              <a:schemeClr val="accent1"/>
            </a:fillRef>
            <a:effectRef idx="0">
              <a:schemeClr val="accent1"/>
            </a:effectRef>
            <a:fontRef idx="minor">
              <a:schemeClr val="tx1"/>
            </a:fontRef>
          </p:style>
        </p:cxnSp>
        <p:grpSp>
          <p:nvGrpSpPr>
            <p:cNvPr id="18" name="Groupe 17">
              <a:extLst>
                <a:ext uri="{FF2B5EF4-FFF2-40B4-BE49-F238E27FC236}">
                  <a16:creationId xmlns:a16="http://schemas.microsoft.com/office/drawing/2014/main" id="{DEAC6B05-EECE-4203-A671-E803D408588E}"/>
                </a:ext>
              </a:extLst>
            </p:cNvPr>
            <p:cNvGrpSpPr/>
            <p:nvPr userDrawn="1"/>
          </p:nvGrpSpPr>
          <p:grpSpPr>
            <a:xfrm>
              <a:off x="-164592" y="6074575"/>
              <a:ext cx="12545568" cy="602247"/>
              <a:chOff x="-164592" y="6074575"/>
              <a:chExt cx="12545568" cy="602247"/>
            </a:xfrm>
          </p:grpSpPr>
          <p:grpSp>
            <p:nvGrpSpPr>
              <p:cNvPr id="19" name="Groupe 18">
                <a:extLst>
                  <a:ext uri="{FF2B5EF4-FFF2-40B4-BE49-F238E27FC236}">
                    <a16:creationId xmlns:a16="http://schemas.microsoft.com/office/drawing/2014/main" id="{919E877E-01DC-410F-9243-E66898A5A04E}"/>
                  </a:ext>
                </a:extLst>
              </p:cNvPr>
              <p:cNvGrpSpPr/>
              <p:nvPr userDrawn="1"/>
            </p:nvGrpSpPr>
            <p:grpSpPr>
              <a:xfrm>
                <a:off x="-164592" y="6074575"/>
                <a:ext cx="12545568" cy="602247"/>
                <a:chOff x="-164592" y="6207508"/>
                <a:chExt cx="12545568" cy="556517"/>
              </a:xfrm>
            </p:grpSpPr>
            <p:sp>
              <p:nvSpPr>
                <p:cNvPr id="25" name="TextBox 52">
                  <a:extLst>
                    <a:ext uri="{FF2B5EF4-FFF2-40B4-BE49-F238E27FC236}">
                      <a16:creationId xmlns:a16="http://schemas.microsoft.com/office/drawing/2014/main" id="{643743C4-84B7-47B8-9F98-53EEE77D1842}"/>
                    </a:ext>
                  </a:extLst>
                </p:cNvPr>
                <p:cNvSpPr txBox="1"/>
                <p:nvPr/>
              </p:nvSpPr>
              <p:spPr>
                <a:xfrm>
                  <a:off x="-164592" y="6297342"/>
                  <a:ext cx="12545568" cy="395482"/>
                </a:xfrm>
                <a:prstGeom prst="rect">
                  <a:avLst/>
                </a:prstGeom>
                <a:solidFill>
                  <a:srgbClr val="119734"/>
                </a:solidFill>
              </p:spPr>
              <p:txBody>
                <a:bodyPr wrap="square" tIns="72000" bIns="10800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ea typeface="Adobe Heiti Std R" pitchFamily="34" charset="-128"/>
                      <a:cs typeface="Aharoni" panose="02010803020104030203" pitchFamily="2" charset="-79"/>
                    </a:rPr>
                    <a:t> </a:t>
                  </a:r>
                  <a:r>
                    <a:rPr kumimoji="0" lang="en-GB" sz="1600" b="1" i="0" u="none" strike="noStrike" kern="1200" cap="none" spc="0" normalizeH="0" baseline="0" noProof="0" dirty="0" err="1">
                      <a:ln>
                        <a:noFill/>
                      </a:ln>
                      <a:solidFill>
                        <a:schemeClr val="bg1"/>
                      </a:solidFill>
                      <a:effectLst/>
                      <a:uLnTx/>
                      <a:uFillTx/>
                      <a:ea typeface="Adobe Heiti Std R" pitchFamily="34" charset="-128"/>
                      <a:cs typeface="Aharoni" panose="02010803020104030203" pitchFamily="2" charset="-79"/>
                    </a:rPr>
                    <a:t>Environnement</a:t>
                  </a:r>
                  <a:r>
                    <a:rPr kumimoji="0" lang="en-GB" sz="1600" b="1" i="0" u="none" strike="noStrike" kern="1200" cap="none" spc="0" normalizeH="0" baseline="0" noProof="0" dirty="0">
                      <a:ln>
                        <a:noFill/>
                      </a:ln>
                      <a:solidFill>
                        <a:schemeClr val="bg1"/>
                      </a:solidFill>
                      <a:effectLst/>
                      <a:uLnTx/>
                      <a:uFillTx/>
                      <a:ea typeface="Adobe Heiti Std R" pitchFamily="34" charset="-128"/>
                      <a:cs typeface="Aharoni" panose="02010803020104030203" pitchFamily="2" charset="-79"/>
                    </a:rPr>
                    <a:t> –</a:t>
                  </a:r>
                  <a:r>
                    <a:rPr kumimoji="0" lang="en-GB" sz="1600" b="1" i="1" u="none" strike="noStrike" kern="1200" cap="none" spc="0" normalizeH="0" baseline="0" noProof="0" dirty="0">
                      <a:ln>
                        <a:noFill/>
                      </a:ln>
                      <a:solidFill>
                        <a:schemeClr val="bg1"/>
                      </a:solidFill>
                      <a:effectLst/>
                      <a:uLnTx/>
                      <a:uFillTx/>
                      <a:ea typeface="Adobe Heiti Std R" pitchFamily="34" charset="-128"/>
                      <a:cs typeface="Aharoni" panose="02010803020104030203" pitchFamily="2" charset="-79"/>
                    </a:rPr>
                    <a:t> La gestion des </a:t>
                  </a:r>
                  <a:r>
                    <a:rPr kumimoji="0" lang="en-GB" sz="1600" b="1" i="1" u="none" strike="noStrike" kern="1200" cap="none" spc="0" normalizeH="0" baseline="0" noProof="0" dirty="0" err="1">
                      <a:ln>
                        <a:noFill/>
                      </a:ln>
                      <a:solidFill>
                        <a:schemeClr val="bg1"/>
                      </a:solidFill>
                      <a:effectLst/>
                      <a:uLnTx/>
                      <a:uFillTx/>
                      <a:ea typeface="Adobe Heiti Std R" pitchFamily="34" charset="-128"/>
                      <a:cs typeface="Aharoni" panose="02010803020104030203" pitchFamily="2" charset="-79"/>
                    </a:rPr>
                    <a:t>terres</a:t>
                  </a:r>
                  <a:r>
                    <a:rPr kumimoji="0" lang="en-GB" sz="1600" b="1" i="1" u="none" strike="noStrike" kern="1200" cap="none" spc="0" normalizeH="0" baseline="0" noProof="0" dirty="0">
                      <a:ln>
                        <a:noFill/>
                      </a:ln>
                      <a:solidFill>
                        <a:schemeClr val="bg1"/>
                      </a:solidFill>
                      <a:effectLst/>
                      <a:uLnTx/>
                      <a:uFillTx/>
                      <a:ea typeface="Adobe Heiti Std R" pitchFamily="34" charset="-128"/>
                      <a:cs typeface="Aharoni" panose="02010803020104030203" pitchFamily="2" charset="-79"/>
                    </a:rPr>
                    <a:t> </a:t>
                  </a:r>
                  <a:r>
                    <a:rPr kumimoji="0" lang="en-GB" sz="1600" b="1" i="1" u="none" strike="noStrike" kern="1200" cap="none" spc="0" normalizeH="0" baseline="0" noProof="0" dirty="0" err="1">
                      <a:ln>
                        <a:noFill/>
                      </a:ln>
                      <a:solidFill>
                        <a:schemeClr val="bg1"/>
                      </a:solidFill>
                      <a:effectLst/>
                      <a:uLnTx/>
                      <a:uFillTx/>
                      <a:ea typeface="Adobe Heiti Std R" pitchFamily="34" charset="-128"/>
                      <a:cs typeface="Aharoni" panose="02010803020104030203" pitchFamily="2" charset="-79"/>
                    </a:rPr>
                    <a:t>excavées</a:t>
                  </a:r>
                  <a:r>
                    <a:rPr kumimoji="0" lang="en-GB" sz="1600" b="1" i="1" u="none" strike="noStrike" kern="1200" cap="none" spc="0" normalizeH="0" baseline="0" noProof="0" dirty="0">
                      <a:ln>
                        <a:noFill/>
                      </a:ln>
                      <a:solidFill>
                        <a:schemeClr val="bg1"/>
                      </a:solidFill>
                      <a:effectLst/>
                      <a:uLnTx/>
                      <a:uFillTx/>
                      <a:ea typeface="Adobe Heiti Std R" pitchFamily="34" charset="-128"/>
                      <a:cs typeface="Aharoni" panose="02010803020104030203" pitchFamily="2" charset="-79"/>
                    </a:rPr>
                    <a:t> </a:t>
                  </a:r>
                  <a:r>
                    <a:rPr kumimoji="0" lang="en-GB" sz="1600" b="1" i="1" u="none" strike="noStrike" kern="1200" cap="none" spc="0" normalizeH="0" baseline="0" noProof="0" dirty="0" err="1">
                      <a:ln>
                        <a:noFill/>
                      </a:ln>
                      <a:solidFill>
                        <a:schemeClr val="bg1"/>
                      </a:solidFill>
                      <a:effectLst/>
                      <a:uLnTx/>
                      <a:uFillTx/>
                      <a:ea typeface="Adobe Heiti Std R" pitchFamily="34" charset="-128"/>
                      <a:cs typeface="Aharoni" panose="02010803020104030203" pitchFamily="2" charset="-79"/>
                    </a:rPr>
                    <a:t>en</a:t>
                  </a:r>
                  <a:r>
                    <a:rPr kumimoji="0" lang="en-GB" sz="1600" b="1" i="1" u="none" strike="noStrike" kern="1200" cap="none" spc="0" normalizeH="0" baseline="0" noProof="0" dirty="0">
                      <a:ln>
                        <a:noFill/>
                      </a:ln>
                      <a:solidFill>
                        <a:schemeClr val="bg1"/>
                      </a:solidFill>
                      <a:effectLst/>
                      <a:uLnTx/>
                      <a:uFillTx/>
                      <a:ea typeface="Adobe Heiti Std R" pitchFamily="34" charset="-128"/>
                      <a:cs typeface="Aharoni" panose="02010803020104030203" pitchFamily="2" charset="-79"/>
                    </a:rPr>
                    <a:t> </a:t>
                  </a:r>
                  <a:r>
                    <a:rPr kumimoji="0" lang="en-GB" sz="1600" b="1" i="1" u="none" strike="noStrike" kern="1200" cap="none" spc="0" normalizeH="0" baseline="0" noProof="0" dirty="0" err="1">
                      <a:ln>
                        <a:noFill/>
                      </a:ln>
                      <a:solidFill>
                        <a:schemeClr val="bg1"/>
                      </a:solidFill>
                      <a:effectLst/>
                      <a:uLnTx/>
                      <a:uFillTx/>
                      <a:ea typeface="Adobe Heiti Std R" pitchFamily="34" charset="-128"/>
                      <a:cs typeface="Aharoni" panose="02010803020104030203" pitchFamily="2" charset="-79"/>
                    </a:rPr>
                    <a:t>pratique</a:t>
                  </a:r>
                  <a:r>
                    <a:rPr kumimoji="0" lang="en-GB" sz="1600" b="1" i="1" u="none" strike="noStrike" kern="1200" cap="none" spc="0" normalizeH="0" baseline="0" noProof="0" dirty="0">
                      <a:ln>
                        <a:noFill/>
                      </a:ln>
                      <a:solidFill>
                        <a:schemeClr val="bg1"/>
                      </a:solidFill>
                      <a:effectLst/>
                      <a:uLnTx/>
                      <a:uFillTx/>
                      <a:ea typeface="Adobe Heiti Std R" pitchFamily="34" charset="-128"/>
                      <a:cs typeface="Aharoni" panose="02010803020104030203" pitchFamily="2" charset="-79"/>
                    </a:rPr>
                    <a:t> </a:t>
                  </a:r>
                  <a:r>
                    <a:rPr kumimoji="0" lang="en-GB" sz="1600" b="1" i="0" u="none" strike="noStrike" kern="1200" cap="none" spc="0" normalizeH="0" baseline="0" noProof="0" dirty="0">
                      <a:ln>
                        <a:noFill/>
                      </a:ln>
                      <a:solidFill>
                        <a:schemeClr val="bg1"/>
                      </a:solidFill>
                      <a:effectLst/>
                      <a:uLnTx/>
                      <a:uFillTx/>
                      <a:ea typeface="Adobe Heiti Std R" pitchFamily="34" charset="-128"/>
                      <a:cs typeface="Aharoni" panose="02010803020104030203" pitchFamily="2" charset="-79"/>
                    </a:rPr>
                    <a:t>–</a:t>
                  </a:r>
                  <a:r>
                    <a:rPr kumimoji="0" lang="en-GB" sz="1600" b="1" i="0" u="none" strike="noStrike" kern="1200" cap="none" spc="0" normalizeH="0" noProof="0" dirty="0">
                      <a:ln>
                        <a:noFill/>
                      </a:ln>
                      <a:solidFill>
                        <a:schemeClr val="bg1"/>
                      </a:solidFill>
                      <a:effectLst/>
                      <a:uLnTx/>
                      <a:uFillTx/>
                      <a:ea typeface="Adobe Heiti Std R" pitchFamily="34" charset="-128"/>
                      <a:cs typeface="Aharoni" panose="02010803020104030203" pitchFamily="2" charset="-79"/>
                    </a:rPr>
                    <a:t> 30 </a:t>
                  </a:r>
                  <a:r>
                    <a:rPr kumimoji="0" lang="en-GB" sz="1600" b="1" i="0" u="none" strike="noStrike" kern="1200" cap="none" spc="0" normalizeH="0" noProof="0" dirty="0" err="1">
                      <a:ln>
                        <a:noFill/>
                      </a:ln>
                      <a:solidFill>
                        <a:schemeClr val="bg1"/>
                      </a:solidFill>
                      <a:effectLst/>
                      <a:uLnTx/>
                      <a:uFillTx/>
                      <a:ea typeface="Adobe Heiti Std R" pitchFamily="34" charset="-128"/>
                      <a:cs typeface="Aharoni" panose="02010803020104030203" pitchFamily="2" charset="-79"/>
                    </a:rPr>
                    <a:t>juin</a:t>
                  </a:r>
                  <a:r>
                    <a:rPr kumimoji="0" lang="en-GB" sz="1600" b="1" i="0" u="none" strike="noStrike" kern="1200" cap="none" spc="0" normalizeH="0" noProof="0" dirty="0">
                      <a:ln>
                        <a:noFill/>
                      </a:ln>
                      <a:solidFill>
                        <a:schemeClr val="bg1"/>
                      </a:solidFill>
                      <a:effectLst/>
                      <a:uLnTx/>
                      <a:uFillTx/>
                      <a:ea typeface="Adobe Heiti Std R" pitchFamily="34" charset="-128"/>
                      <a:cs typeface="Aharoni" panose="02010803020104030203" pitchFamily="2" charset="-79"/>
                    </a:rPr>
                    <a:t> 2020 - UVCW</a:t>
                  </a:r>
                  <a:endParaRPr kumimoji="0" lang="en-GB" sz="1600" b="1" i="0" u="none" strike="noStrike" kern="1200" cap="none" spc="0" normalizeH="0" baseline="0" noProof="0" dirty="0">
                    <a:ln>
                      <a:noFill/>
                    </a:ln>
                    <a:solidFill>
                      <a:schemeClr val="bg1"/>
                    </a:solidFill>
                    <a:effectLst/>
                    <a:uLnTx/>
                    <a:uFillTx/>
                    <a:ea typeface="Adobe Heiti Std R" pitchFamily="34" charset="-128"/>
                    <a:cs typeface="Aharoni" panose="02010803020104030203" pitchFamily="2" charset="-79"/>
                  </a:endParaRPr>
                </a:p>
              </p:txBody>
            </p:sp>
            <p:pic>
              <p:nvPicPr>
                <p:cNvPr id="27" name="Image 26">
                  <a:extLst>
                    <a:ext uri="{FF2B5EF4-FFF2-40B4-BE49-F238E27FC236}">
                      <a16:creationId xmlns:a16="http://schemas.microsoft.com/office/drawing/2014/main" id="{288BBDE5-CEC4-4FF3-9952-83E1C68C6D2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049914" y="6207508"/>
                  <a:ext cx="603880" cy="556517"/>
                </a:xfrm>
                <a:prstGeom prst="rect">
                  <a:avLst/>
                </a:prstGeom>
              </p:spPr>
            </p:pic>
          </p:grpSp>
          <p:cxnSp>
            <p:nvCxnSpPr>
              <p:cNvPr id="24" name="Connecteur droit 23">
                <a:extLst>
                  <a:ext uri="{FF2B5EF4-FFF2-40B4-BE49-F238E27FC236}">
                    <a16:creationId xmlns:a16="http://schemas.microsoft.com/office/drawing/2014/main" id="{189FC732-0D3C-48F1-89E8-165A88847863}"/>
                  </a:ext>
                </a:extLst>
              </p:cNvPr>
              <p:cNvCxnSpPr/>
              <p:nvPr userDrawn="1"/>
            </p:nvCxnSpPr>
            <p:spPr>
              <a:xfrm>
                <a:off x="-164592" y="6607746"/>
                <a:ext cx="12545568" cy="0"/>
              </a:xfrm>
              <a:prstGeom prst="line">
                <a:avLst/>
              </a:prstGeom>
              <a:ln w="38100">
                <a:solidFill>
                  <a:srgbClr val="FCB414"/>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860007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A2B76-0D50-4AE7-8E70-B69B2F112A4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GB"/>
          </a:p>
        </p:txBody>
      </p:sp>
      <p:sp>
        <p:nvSpPr>
          <p:cNvPr id="3" name="Picture Placeholder 2">
            <a:extLst>
              <a:ext uri="{FF2B5EF4-FFF2-40B4-BE49-F238E27FC236}">
                <a16:creationId xmlns:a16="http://schemas.microsoft.com/office/drawing/2014/main" id="{6E700288-1A1C-45A8-B99A-68E661D708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GB"/>
          </a:p>
        </p:txBody>
      </p:sp>
      <p:sp>
        <p:nvSpPr>
          <p:cNvPr id="4" name="Text Placeholder 3">
            <a:extLst>
              <a:ext uri="{FF2B5EF4-FFF2-40B4-BE49-F238E27FC236}">
                <a16:creationId xmlns:a16="http://schemas.microsoft.com/office/drawing/2014/main" id="{C8D19D42-4449-4938-BE9F-F8A026382E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grpSp>
        <p:nvGrpSpPr>
          <p:cNvPr id="16" name="Groupe 15">
            <a:extLst>
              <a:ext uri="{FF2B5EF4-FFF2-40B4-BE49-F238E27FC236}">
                <a16:creationId xmlns:a16="http://schemas.microsoft.com/office/drawing/2014/main" id="{01107063-94E6-49A2-9E5A-E48C3DDD9F92}"/>
              </a:ext>
            </a:extLst>
          </p:cNvPr>
          <p:cNvGrpSpPr/>
          <p:nvPr userDrawn="1"/>
        </p:nvGrpSpPr>
        <p:grpSpPr>
          <a:xfrm>
            <a:off x="-164592" y="6074575"/>
            <a:ext cx="12545568" cy="602247"/>
            <a:chOff x="-164592" y="6074575"/>
            <a:chExt cx="12545568" cy="602247"/>
          </a:xfrm>
        </p:grpSpPr>
        <p:cxnSp>
          <p:nvCxnSpPr>
            <p:cNvPr id="17" name="Connecteur droit 16">
              <a:extLst>
                <a:ext uri="{FF2B5EF4-FFF2-40B4-BE49-F238E27FC236}">
                  <a16:creationId xmlns:a16="http://schemas.microsoft.com/office/drawing/2014/main" id="{5D257183-C2DC-4F75-B2EA-E2BBA9DC69FA}"/>
                </a:ext>
              </a:extLst>
            </p:cNvPr>
            <p:cNvCxnSpPr/>
            <p:nvPr userDrawn="1"/>
          </p:nvCxnSpPr>
          <p:spPr>
            <a:xfrm>
              <a:off x="-164592" y="6154208"/>
              <a:ext cx="12545568" cy="0"/>
            </a:xfrm>
            <a:prstGeom prst="line">
              <a:avLst/>
            </a:prstGeom>
            <a:ln w="38100">
              <a:solidFill>
                <a:srgbClr val="CB1B4A"/>
              </a:solidFill>
            </a:ln>
          </p:spPr>
          <p:style>
            <a:lnRef idx="1">
              <a:schemeClr val="accent1"/>
            </a:lnRef>
            <a:fillRef idx="0">
              <a:schemeClr val="accent1"/>
            </a:fillRef>
            <a:effectRef idx="0">
              <a:schemeClr val="accent1"/>
            </a:effectRef>
            <a:fontRef idx="minor">
              <a:schemeClr val="tx1"/>
            </a:fontRef>
          </p:style>
        </p:cxnSp>
        <p:grpSp>
          <p:nvGrpSpPr>
            <p:cNvPr id="18" name="Groupe 17">
              <a:extLst>
                <a:ext uri="{FF2B5EF4-FFF2-40B4-BE49-F238E27FC236}">
                  <a16:creationId xmlns:a16="http://schemas.microsoft.com/office/drawing/2014/main" id="{462CE32A-6585-4F4E-B427-C4558CA14972}"/>
                </a:ext>
              </a:extLst>
            </p:cNvPr>
            <p:cNvGrpSpPr/>
            <p:nvPr userDrawn="1"/>
          </p:nvGrpSpPr>
          <p:grpSpPr>
            <a:xfrm>
              <a:off x="-164592" y="6074575"/>
              <a:ext cx="12545568" cy="602247"/>
              <a:chOff x="-164592" y="6074575"/>
              <a:chExt cx="12545568" cy="602247"/>
            </a:xfrm>
          </p:grpSpPr>
          <p:grpSp>
            <p:nvGrpSpPr>
              <p:cNvPr id="19" name="Groupe 18">
                <a:extLst>
                  <a:ext uri="{FF2B5EF4-FFF2-40B4-BE49-F238E27FC236}">
                    <a16:creationId xmlns:a16="http://schemas.microsoft.com/office/drawing/2014/main" id="{9BFCAE92-53C9-4937-9C82-06A5D6581F75}"/>
                  </a:ext>
                </a:extLst>
              </p:cNvPr>
              <p:cNvGrpSpPr/>
              <p:nvPr userDrawn="1"/>
            </p:nvGrpSpPr>
            <p:grpSpPr>
              <a:xfrm>
                <a:off x="-164592" y="6074575"/>
                <a:ext cx="12545568" cy="602247"/>
                <a:chOff x="-164592" y="6207508"/>
                <a:chExt cx="12545568" cy="556517"/>
              </a:xfrm>
            </p:grpSpPr>
            <p:sp>
              <p:nvSpPr>
                <p:cNvPr id="25" name="TextBox 52">
                  <a:extLst>
                    <a:ext uri="{FF2B5EF4-FFF2-40B4-BE49-F238E27FC236}">
                      <a16:creationId xmlns:a16="http://schemas.microsoft.com/office/drawing/2014/main" id="{EA487D22-8702-4255-94CA-0309ACE57FF7}"/>
                    </a:ext>
                  </a:extLst>
                </p:cNvPr>
                <p:cNvSpPr txBox="1"/>
                <p:nvPr/>
              </p:nvSpPr>
              <p:spPr>
                <a:xfrm>
                  <a:off x="-164592" y="6297342"/>
                  <a:ext cx="12545568" cy="395482"/>
                </a:xfrm>
                <a:prstGeom prst="rect">
                  <a:avLst/>
                </a:prstGeom>
                <a:solidFill>
                  <a:srgbClr val="119734"/>
                </a:solidFill>
              </p:spPr>
              <p:txBody>
                <a:bodyPr wrap="square" tIns="72000" bIns="10800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ea typeface="Adobe Heiti Std R" pitchFamily="34" charset="-128"/>
                      <a:cs typeface="Aharoni" panose="02010803020104030203" pitchFamily="2" charset="-79"/>
                    </a:rPr>
                    <a:t> </a:t>
                  </a:r>
                  <a:r>
                    <a:rPr kumimoji="0" lang="en-GB" sz="1600" b="1" i="0" u="none" strike="noStrike" kern="1200" cap="none" spc="0" normalizeH="0" baseline="0" noProof="0" dirty="0" err="1">
                      <a:ln>
                        <a:noFill/>
                      </a:ln>
                      <a:solidFill>
                        <a:schemeClr val="bg1"/>
                      </a:solidFill>
                      <a:effectLst/>
                      <a:uLnTx/>
                      <a:uFillTx/>
                      <a:ea typeface="Adobe Heiti Std R" pitchFamily="34" charset="-128"/>
                      <a:cs typeface="Aharoni" panose="02010803020104030203" pitchFamily="2" charset="-79"/>
                    </a:rPr>
                    <a:t>Environnement</a:t>
                  </a:r>
                  <a:r>
                    <a:rPr kumimoji="0" lang="en-GB" sz="1600" b="1" i="0" u="none" strike="noStrike" kern="1200" cap="none" spc="0" normalizeH="0" baseline="0" noProof="0" dirty="0">
                      <a:ln>
                        <a:noFill/>
                      </a:ln>
                      <a:solidFill>
                        <a:schemeClr val="bg1"/>
                      </a:solidFill>
                      <a:effectLst/>
                      <a:uLnTx/>
                      <a:uFillTx/>
                      <a:ea typeface="Adobe Heiti Std R" pitchFamily="34" charset="-128"/>
                      <a:cs typeface="Aharoni" panose="02010803020104030203" pitchFamily="2" charset="-79"/>
                    </a:rPr>
                    <a:t> –</a:t>
                  </a:r>
                  <a:r>
                    <a:rPr kumimoji="0" lang="en-GB" sz="1600" b="1" i="1" u="none" strike="noStrike" kern="1200" cap="none" spc="0" normalizeH="0" baseline="0" noProof="0" dirty="0">
                      <a:ln>
                        <a:noFill/>
                      </a:ln>
                      <a:solidFill>
                        <a:schemeClr val="bg1"/>
                      </a:solidFill>
                      <a:effectLst/>
                      <a:uLnTx/>
                      <a:uFillTx/>
                      <a:ea typeface="Adobe Heiti Std R" pitchFamily="34" charset="-128"/>
                      <a:cs typeface="Aharoni" panose="02010803020104030203" pitchFamily="2" charset="-79"/>
                    </a:rPr>
                    <a:t> La gestion des </a:t>
                  </a:r>
                  <a:r>
                    <a:rPr kumimoji="0" lang="en-GB" sz="1600" b="1" i="1" u="none" strike="noStrike" kern="1200" cap="none" spc="0" normalizeH="0" baseline="0" noProof="0" dirty="0" err="1">
                      <a:ln>
                        <a:noFill/>
                      </a:ln>
                      <a:solidFill>
                        <a:schemeClr val="bg1"/>
                      </a:solidFill>
                      <a:effectLst/>
                      <a:uLnTx/>
                      <a:uFillTx/>
                      <a:ea typeface="Adobe Heiti Std R" pitchFamily="34" charset="-128"/>
                      <a:cs typeface="Aharoni" panose="02010803020104030203" pitchFamily="2" charset="-79"/>
                    </a:rPr>
                    <a:t>terres</a:t>
                  </a:r>
                  <a:r>
                    <a:rPr kumimoji="0" lang="en-GB" sz="1600" b="1" i="1" u="none" strike="noStrike" kern="1200" cap="none" spc="0" normalizeH="0" baseline="0" noProof="0" dirty="0">
                      <a:ln>
                        <a:noFill/>
                      </a:ln>
                      <a:solidFill>
                        <a:schemeClr val="bg1"/>
                      </a:solidFill>
                      <a:effectLst/>
                      <a:uLnTx/>
                      <a:uFillTx/>
                      <a:ea typeface="Adobe Heiti Std R" pitchFamily="34" charset="-128"/>
                      <a:cs typeface="Aharoni" panose="02010803020104030203" pitchFamily="2" charset="-79"/>
                    </a:rPr>
                    <a:t> </a:t>
                  </a:r>
                  <a:r>
                    <a:rPr kumimoji="0" lang="en-GB" sz="1600" b="1" i="1" u="none" strike="noStrike" kern="1200" cap="none" spc="0" normalizeH="0" baseline="0" noProof="0" dirty="0" err="1">
                      <a:ln>
                        <a:noFill/>
                      </a:ln>
                      <a:solidFill>
                        <a:schemeClr val="bg1"/>
                      </a:solidFill>
                      <a:effectLst/>
                      <a:uLnTx/>
                      <a:uFillTx/>
                      <a:ea typeface="Adobe Heiti Std R" pitchFamily="34" charset="-128"/>
                      <a:cs typeface="Aharoni" panose="02010803020104030203" pitchFamily="2" charset="-79"/>
                    </a:rPr>
                    <a:t>excavées</a:t>
                  </a:r>
                  <a:r>
                    <a:rPr kumimoji="0" lang="en-GB" sz="1600" b="1" i="1" u="none" strike="noStrike" kern="1200" cap="none" spc="0" normalizeH="0" baseline="0" noProof="0" dirty="0">
                      <a:ln>
                        <a:noFill/>
                      </a:ln>
                      <a:solidFill>
                        <a:schemeClr val="bg1"/>
                      </a:solidFill>
                      <a:effectLst/>
                      <a:uLnTx/>
                      <a:uFillTx/>
                      <a:ea typeface="Adobe Heiti Std R" pitchFamily="34" charset="-128"/>
                      <a:cs typeface="Aharoni" panose="02010803020104030203" pitchFamily="2" charset="-79"/>
                    </a:rPr>
                    <a:t> </a:t>
                  </a:r>
                  <a:r>
                    <a:rPr kumimoji="0" lang="en-GB" sz="1600" b="1" i="1" u="none" strike="noStrike" kern="1200" cap="none" spc="0" normalizeH="0" baseline="0" noProof="0" dirty="0" err="1">
                      <a:ln>
                        <a:noFill/>
                      </a:ln>
                      <a:solidFill>
                        <a:schemeClr val="bg1"/>
                      </a:solidFill>
                      <a:effectLst/>
                      <a:uLnTx/>
                      <a:uFillTx/>
                      <a:ea typeface="Adobe Heiti Std R" pitchFamily="34" charset="-128"/>
                      <a:cs typeface="Aharoni" panose="02010803020104030203" pitchFamily="2" charset="-79"/>
                    </a:rPr>
                    <a:t>en</a:t>
                  </a:r>
                  <a:r>
                    <a:rPr kumimoji="0" lang="en-GB" sz="1600" b="1" i="1" u="none" strike="noStrike" kern="1200" cap="none" spc="0" normalizeH="0" baseline="0" noProof="0" dirty="0">
                      <a:ln>
                        <a:noFill/>
                      </a:ln>
                      <a:solidFill>
                        <a:schemeClr val="bg1"/>
                      </a:solidFill>
                      <a:effectLst/>
                      <a:uLnTx/>
                      <a:uFillTx/>
                      <a:ea typeface="Adobe Heiti Std R" pitchFamily="34" charset="-128"/>
                      <a:cs typeface="Aharoni" panose="02010803020104030203" pitchFamily="2" charset="-79"/>
                    </a:rPr>
                    <a:t> </a:t>
                  </a:r>
                  <a:r>
                    <a:rPr kumimoji="0" lang="en-GB" sz="1600" b="1" i="1" u="none" strike="noStrike" kern="1200" cap="none" spc="0" normalizeH="0" baseline="0" noProof="0" dirty="0" err="1">
                      <a:ln>
                        <a:noFill/>
                      </a:ln>
                      <a:solidFill>
                        <a:schemeClr val="bg1"/>
                      </a:solidFill>
                      <a:effectLst/>
                      <a:uLnTx/>
                      <a:uFillTx/>
                      <a:ea typeface="Adobe Heiti Std R" pitchFamily="34" charset="-128"/>
                      <a:cs typeface="Aharoni" panose="02010803020104030203" pitchFamily="2" charset="-79"/>
                    </a:rPr>
                    <a:t>pratique</a:t>
                  </a:r>
                  <a:r>
                    <a:rPr kumimoji="0" lang="en-GB" sz="1600" b="1" i="1" u="none" strike="noStrike" kern="1200" cap="none" spc="0" normalizeH="0" baseline="0" noProof="0" dirty="0">
                      <a:ln>
                        <a:noFill/>
                      </a:ln>
                      <a:solidFill>
                        <a:schemeClr val="bg1"/>
                      </a:solidFill>
                      <a:effectLst/>
                      <a:uLnTx/>
                      <a:uFillTx/>
                      <a:ea typeface="Adobe Heiti Std R" pitchFamily="34" charset="-128"/>
                      <a:cs typeface="Aharoni" panose="02010803020104030203" pitchFamily="2" charset="-79"/>
                    </a:rPr>
                    <a:t> </a:t>
                  </a:r>
                  <a:r>
                    <a:rPr kumimoji="0" lang="en-GB" sz="1600" b="1" i="0" u="none" strike="noStrike" kern="1200" cap="none" spc="0" normalizeH="0" baseline="0" noProof="0" dirty="0">
                      <a:ln>
                        <a:noFill/>
                      </a:ln>
                      <a:solidFill>
                        <a:schemeClr val="bg1"/>
                      </a:solidFill>
                      <a:effectLst/>
                      <a:uLnTx/>
                      <a:uFillTx/>
                      <a:ea typeface="Adobe Heiti Std R" pitchFamily="34" charset="-128"/>
                      <a:cs typeface="Aharoni" panose="02010803020104030203" pitchFamily="2" charset="-79"/>
                    </a:rPr>
                    <a:t>–</a:t>
                  </a:r>
                  <a:r>
                    <a:rPr kumimoji="0" lang="en-GB" sz="1600" b="1" i="0" u="none" strike="noStrike" kern="1200" cap="none" spc="0" normalizeH="0" noProof="0" dirty="0">
                      <a:ln>
                        <a:noFill/>
                      </a:ln>
                      <a:solidFill>
                        <a:schemeClr val="bg1"/>
                      </a:solidFill>
                      <a:effectLst/>
                      <a:uLnTx/>
                      <a:uFillTx/>
                      <a:ea typeface="Adobe Heiti Std R" pitchFamily="34" charset="-128"/>
                      <a:cs typeface="Aharoni" panose="02010803020104030203" pitchFamily="2" charset="-79"/>
                    </a:rPr>
                    <a:t> 30 </a:t>
                  </a:r>
                  <a:r>
                    <a:rPr kumimoji="0" lang="en-GB" sz="1600" b="1" i="0" u="none" strike="noStrike" kern="1200" cap="none" spc="0" normalizeH="0" noProof="0" dirty="0" err="1">
                      <a:ln>
                        <a:noFill/>
                      </a:ln>
                      <a:solidFill>
                        <a:schemeClr val="bg1"/>
                      </a:solidFill>
                      <a:effectLst/>
                      <a:uLnTx/>
                      <a:uFillTx/>
                      <a:ea typeface="Adobe Heiti Std R" pitchFamily="34" charset="-128"/>
                      <a:cs typeface="Aharoni" panose="02010803020104030203" pitchFamily="2" charset="-79"/>
                    </a:rPr>
                    <a:t>juin</a:t>
                  </a:r>
                  <a:r>
                    <a:rPr kumimoji="0" lang="en-GB" sz="1600" b="1" i="0" u="none" strike="noStrike" kern="1200" cap="none" spc="0" normalizeH="0" noProof="0" dirty="0">
                      <a:ln>
                        <a:noFill/>
                      </a:ln>
                      <a:solidFill>
                        <a:schemeClr val="bg1"/>
                      </a:solidFill>
                      <a:effectLst/>
                      <a:uLnTx/>
                      <a:uFillTx/>
                      <a:ea typeface="Adobe Heiti Std R" pitchFamily="34" charset="-128"/>
                      <a:cs typeface="Aharoni" panose="02010803020104030203" pitchFamily="2" charset="-79"/>
                    </a:rPr>
                    <a:t> 2020 - UVCW</a:t>
                  </a:r>
                  <a:endParaRPr kumimoji="0" lang="en-GB" sz="1600" b="1" i="0" u="none" strike="noStrike" kern="1200" cap="none" spc="0" normalizeH="0" baseline="0" noProof="0" dirty="0">
                    <a:ln>
                      <a:noFill/>
                    </a:ln>
                    <a:solidFill>
                      <a:schemeClr val="bg1"/>
                    </a:solidFill>
                    <a:effectLst/>
                    <a:uLnTx/>
                    <a:uFillTx/>
                    <a:ea typeface="Adobe Heiti Std R" pitchFamily="34" charset="-128"/>
                    <a:cs typeface="Aharoni" panose="02010803020104030203" pitchFamily="2" charset="-79"/>
                  </a:endParaRPr>
                </a:p>
              </p:txBody>
            </p:sp>
            <p:pic>
              <p:nvPicPr>
                <p:cNvPr id="27" name="Image 26">
                  <a:extLst>
                    <a:ext uri="{FF2B5EF4-FFF2-40B4-BE49-F238E27FC236}">
                      <a16:creationId xmlns:a16="http://schemas.microsoft.com/office/drawing/2014/main" id="{10000707-0A3B-49AA-8192-9F22AC8468F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049914" y="6207508"/>
                  <a:ext cx="603880" cy="556517"/>
                </a:xfrm>
                <a:prstGeom prst="rect">
                  <a:avLst/>
                </a:prstGeom>
              </p:spPr>
            </p:pic>
          </p:grpSp>
          <p:cxnSp>
            <p:nvCxnSpPr>
              <p:cNvPr id="24" name="Connecteur droit 23">
                <a:extLst>
                  <a:ext uri="{FF2B5EF4-FFF2-40B4-BE49-F238E27FC236}">
                    <a16:creationId xmlns:a16="http://schemas.microsoft.com/office/drawing/2014/main" id="{28F1D857-56BC-4D2A-B3AE-58B7036BD89E}"/>
                  </a:ext>
                </a:extLst>
              </p:cNvPr>
              <p:cNvCxnSpPr/>
              <p:nvPr userDrawn="1"/>
            </p:nvCxnSpPr>
            <p:spPr>
              <a:xfrm>
                <a:off x="-164592" y="6607746"/>
                <a:ext cx="12545568" cy="0"/>
              </a:xfrm>
              <a:prstGeom prst="line">
                <a:avLst/>
              </a:prstGeom>
              <a:ln w="38100">
                <a:solidFill>
                  <a:srgbClr val="FCB414"/>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5627311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4.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73493B-E27E-4DC0-A41A-7E254FDDD4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GB"/>
          </a:p>
        </p:txBody>
      </p:sp>
      <p:sp>
        <p:nvSpPr>
          <p:cNvPr id="3" name="Text Placeholder 2">
            <a:extLst>
              <a:ext uri="{FF2B5EF4-FFF2-40B4-BE49-F238E27FC236}">
                <a16:creationId xmlns:a16="http://schemas.microsoft.com/office/drawing/2014/main" id="{6B619A8B-408B-4DCB-AC39-AC640BF856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Tree>
    <p:extLst>
      <p:ext uri="{BB962C8B-B14F-4D97-AF65-F5344CB8AC3E}">
        <p14:creationId xmlns:p14="http://schemas.microsoft.com/office/powerpoint/2010/main" val="30882366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624417" y="188913"/>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fr-FR" altLang="fr-FR"/>
              <a:t>Modifiez le style du titre</a:t>
            </a:r>
          </a:p>
        </p:txBody>
      </p:sp>
      <p:sp>
        <p:nvSpPr>
          <p:cNvPr id="10243" name="Rectangle 3"/>
          <p:cNvSpPr>
            <a:spLocks noGrp="1" noChangeArrowheads="1"/>
          </p:cNvSpPr>
          <p:nvPr>
            <p:ph type="body" idx="1"/>
          </p:nvPr>
        </p:nvSpPr>
        <p:spPr bwMode="auto">
          <a:xfrm>
            <a:off x="624417" y="1628776"/>
            <a:ext cx="10972800" cy="3960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altLang="fr-FR"/>
              <a:t>Modifiez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10245"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fr-BE" dirty="0"/>
          </a:p>
        </p:txBody>
      </p:sp>
      <p:sp>
        <p:nvSpPr>
          <p:cNvPr id="10246"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fld id="{98A633DE-9B48-4218-AD53-904C7812E1EB}" type="slidenum">
              <a:rPr lang="fr-BE" smtClean="0"/>
              <a:t>‹N°›</a:t>
            </a:fld>
            <a:endParaRPr lang="fr-BE" dirty="0"/>
          </a:p>
        </p:txBody>
      </p:sp>
      <p:pic>
        <p:nvPicPr>
          <p:cNvPr id="2" name="Picture 7" descr="multicolor">
            <a:extLst>
              <a:ext uri="{FF2B5EF4-FFF2-40B4-BE49-F238E27FC236}">
                <a16:creationId xmlns:a16="http://schemas.microsoft.com/office/drawing/2014/main" id="{3323FBEA-A429-12E3-0EB9-3D24E24FFFC1}"/>
              </a:ext>
            </a:extLst>
          </p:cNvPr>
          <p:cNvPicPr>
            <a:picLocks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4449" y="6154538"/>
            <a:ext cx="12285135" cy="82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4">
            <a:extLst>
              <a:ext uri="{FF2B5EF4-FFF2-40B4-BE49-F238E27FC236}">
                <a16:creationId xmlns:a16="http://schemas.microsoft.com/office/drawing/2014/main" id="{079C8CB7-F255-E4FC-1C04-08E9D6F0E32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704512" y="6318606"/>
            <a:ext cx="1212344" cy="483655"/>
          </a:xfrm>
          <a:prstGeom prst="rect">
            <a:avLst/>
          </a:prstGeom>
        </p:spPr>
      </p:pic>
      <p:pic>
        <p:nvPicPr>
          <p:cNvPr id="4" name="Picture 2" descr="Accueil">
            <a:extLst>
              <a:ext uri="{FF2B5EF4-FFF2-40B4-BE49-F238E27FC236}">
                <a16:creationId xmlns:a16="http://schemas.microsoft.com/office/drawing/2014/main" id="{412A85FA-503F-5AB9-2238-5DB314D4794C}"/>
              </a:ext>
            </a:extLst>
          </p:cNvPr>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36111" y="6227192"/>
            <a:ext cx="1644482" cy="621417"/>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descr="Une image contenant texte, Graphique, Police, capture d’écran&#10;&#10;Le contenu généré par l’IA peut être incorrect.">
            <a:extLst>
              <a:ext uri="{FF2B5EF4-FFF2-40B4-BE49-F238E27FC236}">
                <a16:creationId xmlns:a16="http://schemas.microsoft.com/office/drawing/2014/main" id="{63577165-0499-C8BE-03BE-EE2C540565E0}"/>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897992" y="6165304"/>
            <a:ext cx="957648" cy="813742"/>
          </a:xfrm>
          <a:prstGeom prst="rect">
            <a:avLst/>
          </a:prstGeom>
        </p:spPr>
      </p:pic>
    </p:spTree>
    <p:extLst>
      <p:ext uri="{BB962C8B-B14F-4D97-AF65-F5344CB8AC3E}">
        <p14:creationId xmlns:p14="http://schemas.microsoft.com/office/powerpoint/2010/main" val="13264645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1" fontAlgn="base" hangingPunct="1">
        <a:spcBef>
          <a:spcPct val="0"/>
        </a:spcBef>
        <a:spcAft>
          <a:spcPct val="0"/>
        </a:spcAft>
        <a:defRPr sz="4000" b="1">
          <a:solidFill>
            <a:srgbClr val="AF345F"/>
          </a:solidFill>
          <a:latin typeface="+mj-lt"/>
          <a:ea typeface="+mj-ea"/>
          <a:cs typeface="+mj-cs"/>
        </a:defRPr>
      </a:lvl1pPr>
      <a:lvl2pPr algn="ctr" rtl="0" eaLnBrk="1" fontAlgn="base" hangingPunct="1">
        <a:spcBef>
          <a:spcPct val="0"/>
        </a:spcBef>
        <a:spcAft>
          <a:spcPct val="0"/>
        </a:spcAft>
        <a:defRPr sz="4000" b="1">
          <a:solidFill>
            <a:srgbClr val="AF345F"/>
          </a:solidFill>
          <a:latin typeface="Maiandra GD" pitchFamily="34" charset="0"/>
          <a:cs typeface="Arial" charset="0"/>
        </a:defRPr>
      </a:lvl2pPr>
      <a:lvl3pPr algn="ctr" rtl="0" eaLnBrk="1" fontAlgn="base" hangingPunct="1">
        <a:spcBef>
          <a:spcPct val="0"/>
        </a:spcBef>
        <a:spcAft>
          <a:spcPct val="0"/>
        </a:spcAft>
        <a:defRPr sz="4000" b="1">
          <a:solidFill>
            <a:srgbClr val="AF345F"/>
          </a:solidFill>
          <a:latin typeface="Maiandra GD" pitchFamily="34" charset="0"/>
          <a:cs typeface="Arial" charset="0"/>
        </a:defRPr>
      </a:lvl3pPr>
      <a:lvl4pPr algn="ctr" rtl="0" eaLnBrk="1" fontAlgn="base" hangingPunct="1">
        <a:spcBef>
          <a:spcPct val="0"/>
        </a:spcBef>
        <a:spcAft>
          <a:spcPct val="0"/>
        </a:spcAft>
        <a:defRPr sz="4000" b="1">
          <a:solidFill>
            <a:srgbClr val="AF345F"/>
          </a:solidFill>
          <a:latin typeface="Maiandra GD" pitchFamily="34" charset="0"/>
          <a:cs typeface="Arial" charset="0"/>
        </a:defRPr>
      </a:lvl4pPr>
      <a:lvl5pPr algn="ctr" rtl="0" eaLnBrk="1" fontAlgn="base" hangingPunct="1">
        <a:spcBef>
          <a:spcPct val="0"/>
        </a:spcBef>
        <a:spcAft>
          <a:spcPct val="0"/>
        </a:spcAft>
        <a:defRPr sz="4000" b="1">
          <a:solidFill>
            <a:srgbClr val="AF345F"/>
          </a:solidFill>
          <a:latin typeface="Maiandra GD" pitchFamily="34" charset="0"/>
          <a:cs typeface="Arial" charset="0"/>
        </a:defRPr>
      </a:lvl5pPr>
      <a:lvl6pPr marL="457200" algn="ctr" rtl="0" eaLnBrk="1" fontAlgn="base" hangingPunct="1">
        <a:spcBef>
          <a:spcPct val="0"/>
        </a:spcBef>
        <a:spcAft>
          <a:spcPct val="0"/>
        </a:spcAft>
        <a:defRPr sz="4000" b="1">
          <a:solidFill>
            <a:srgbClr val="AF345F"/>
          </a:solidFill>
          <a:latin typeface="Maiandra GD" pitchFamily="34" charset="0"/>
          <a:cs typeface="Arial" charset="0"/>
        </a:defRPr>
      </a:lvl6pPr>
      <a:lvl7pPr marL="914400" algn="ctr" rtl="0" eaLnBrk="1" fontAlgn="base" hangingPunct="1">
        <a:spcBef>
          <a:spcPct val="0"/>
        </a:spcBef>
        <a:spcAft>
          <a:spcPct val="0"/>
        </a:spcAft>
        <a:defRPr sz="4000" b="1">
          <a:solidFill>
            <a:srgbClr val="AF345F"/>
          </a:solidFill>
          <a:latin typeface="Maiandra GD" pitchFamily="34" charset="0"/>
          <a:cs typeface="Arial" charset="0"/>
        </a:defRPr>
      </a:lvl7pPr>
      <a:lvl8pPr marL="1371600" algn="ctr" rtl="0" eaLnBrk="1" fontAlgn="base" hangingPunct="1">
        <a:spcBef>
          <a:spcPct val="0"/>
        </a:spcBef>
        <a:spcAft>
          <a:spcPct val="0"/>
        </a:spcAft>
        <a:defRPr sz="4000" b="1">
          <a:solidFill>
            <a:srgbClr val="AF345F"/>
          </a:solidFill>
          <a:latin typeface="Maiandra GD" pitchFamily="34" charset="0"/>
          <a:cs typeface="Arial" charset="0"/>
        </a:defRPr>
      </a:lvl8pPr>
      <a:lvl9pPr marL="1828800" algn="ctr" rtl="0" eaLnBrk="1" fontAlgn="base" hangingPunct="1">
        <a:spcBef>
          <a:spcPct val="0"/>
        </a:spcBef>
        <a:spcAft>
          <a:spcPct val="0"/>
        </a:spcAft>
        <a:defRPr sz="4000" b="1">
          <a:solidFill>
            <a:srgbClr val="AF345F"/>
          </a:solidFill>
          <a:latin typeface="Maiandra GD" pitchFamily="34" charset="0"/>
          <a:cs typeface="Arial" charset="0"/>
        </a:defRPr>
      </a:lvl9pPr>
    </p:titleStyle>
    <p:bodyStyle>
      <a:lvl1pPr marL="342900" indent="-342900" algn="l" rtl="0" eaLnBrk="1" fontAlgn="base" hangingPunct="1">
        <a:spcBef>
          <a:spcPct val="20000"/>
        </a:spcBef>
        <a:spcAft>
          <a:spcPct val="0"/>
        </a:spcAft>
        <a:buClr>
          <a:srgbClr val="AF345F"/>
        </a:buClr>
        <a:buFont typeface="Wingdings" pitchFamily="2" charset="2"/>
        <a:buChar char="u"/>
        <a:defRPr sz="3200">
          <a:solidFill>
            <a:schemeClr val="tx1"/>
          </a:solidFill>
          <a:latin typeface="+mn-lt"/>
          <a:ea typeface="+mn-ea"/>
          <a:cs typeface="+mn-cs"/>
        </a:defRPr>
      </a:lvl1pPr>
      <a:lvl2pPr marL="742950" indent="-285750" algn="l" rtl="0" eaLnBrk="1" fontAlgn="base" hangingPunct="1">
        <a:spcBef>
          <a:spcPct val="20000"/>
        </a:spcBef>
        <a:spcAft>
          <a:spcPct val="0"/>
        </a:spcAft>
        <a:buClr>
          <a:srgbClr val="AF345F"/>
        </a:buClr>
        <a:buFont typeface="Arial" charset="0"/>
        <a:buChar char="&gt;"/>
        <a:defRPr sz="2800">
          <a:solidFill>
            <a:schemeClr val="tx1"/>
          </a:solidFill>
          <a:latin typeface="+mn-lt"/>
          <a:cs typeface="+mn-cs"/>
        </a:defRPr>
      </a:lvl2pPr>
      <a:lvl3pPr marL="1143000" indent="-228600" algn="l" rtl="0" eaLnBrk="1" fontAlgn="base" hangingPunct="1">
        <a:spcBef>
          <a:spcPct val="20000"/>
        </a:spcBef>
        <a:spcAft>
          <a:spcPct val="0"/>
        </a:spcAft>
        <a:buFont typeface="Arial" charset="0"/>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Font typeface="Arial" charset="0"/>
        <a:buChar char="–"/>
        <a:defRPr sz="2000">
          <a:solidFill>
            <a:schemeClr val="tx1"/>
          </a:solidFill>
          <a:latin typeface="+mn-lt"/>
          <a:cs typeface="+mn-cs"/>
        </a:defRPr>
      </a:lvl5pPr>
      <a:lvl6pPr marL="2514600" indent="-228600" algn="l" rtl="0" eaLnBrk="1" fontAlgn="base" hangingPunct="1">
        <a:spcBef>
          <a:spcPct val="20000"/>
        </a:spcBef>
        <a:spcAft>
          <a:spcPct val="0"/>
        </a:spcAft>
        <a:buFont typeface="Arial" charset="0"/>
        <a:buChar char="–"/>
        <a:defRPr sz="2000">
          <a:solidFill>
            <a:schemeClr val="tx1"/>
          </a:solidFill>
          <a:latin typeface="+mn-lt"/>
          <a:cs typeface="+mn-cs"/>
        </a:defRPr>
      </a:lvl6pPr>
      <a:lvl7pPr marL="2971800" indent="-228600" algn="l" rtl="0" eaLnBrk="1" fontAlgn="base" hangingPunct="1">
        <a:spcBef>
          <a:spcPct val="20000"/>
        </a:spcBef>
        <a:spcAft>
          <a:spcPct val="0"/>
        </a:spcAft>
        <a:buFont typeface="Arial" charset="0"/>
        <a:buChar char="–"/>
        <a:defRPr sz="2000">
          <a:solidFill>
            <a:schemeClr val="tx1"/>
          </a:solidFill>
          <a:latin typeface="+mn-lt"/>
          <a:cs typeface="+mn-cs"/>
        </a:defRPr>
      </a:lvl7pPr>
      <a:lvl8pPr marL="3429000" indent="-228600" algn="l" rtl="0" eaLnBrk="1" fontAlgn="base" hangingPunct="1">
        <a:spcBef>
          <a:spcPct val="20000"/>
        </a:spcBef>
        <a:spcAft>
          <a:spcPct val="0"/>
        </a:spcAft>
        <a:buFont typeface="Arial" charset="0"/>
        <a:buChar char="–"/>
        <a:defRPr sz="2000">
          <a:solidFill>
            <a:schemeClr val="tx1"/>
          </a:solidFill>
          <a:latin typeface="+mn-lt"/>
          <a:cs typeface="+mn-cs"/>
        </a:defRPr>
      </a:lvl8pPr>
      <a:lvl9pPr marL="3886200" indent="-228600" algn="l" rtl="0" eaLnBrk="1" fontAlgn="base" hangingPunct="1">
        <a:spcBef>
          <a:spcPct val="20000"/>
        </a:spcBef>
        <a:spcAft>
          <a:spcPct val="0"/>
        </a:spcAft>
        <a:buFont typeface="Arial" charset="0"/>
        <a:buChar char="–"/>
        <a:defRPr sz="2000">
          <a:solidFill>
            <a:schemeClr val="tx1"/>
          </a:solidFill>
          <a:latin typeface="+mn-lt"/>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75757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75757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 name="Google Shape;14;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BE"/>
              <a:t>‹N°›</a:t>
            </a:fld>
            <a:endParaRPr/>
          </a:p>
        </p:txBody>
      </p:sp>
    </p:spTree>
    <p:extLst>
      <p:ext uri="{BB962C8B-B14F-4D97-AF65-F5344CB8AC3E}">
        <p14:creationId xmlns:p14="http://schemas.microsoft.com/office/powerpoint/2010/main" val="4053093295"/>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jp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5.xml"/><Relationship Id="rId5" Type="http://schemas.openxmlformats.org/officeDocument/2006/relationships/image" Target="../media/image27.jpe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3.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35.jp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37.jpe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diagramColors" Target="../diagrams/colors5.xml"/><Relationship Id="rId5" Type="http://schemas.openxmlformats.org/officeDocument/2006/relationships/diagramQuickStyle" Target="../diagrams/quickStyle5.xml"/><Relationship Id="rId10" Type="http://schemas.openxmlformats.org/officeDocument/2006/relationships/hyperlink" Target="https://rotundo.dk/sdg/" TargetMode="External"/><Relationship Id="rId4" Type="http://schemas.openxmlformats.org/officeDocument/2006/relationships/diagramLayout" Target="../diagrams/layout5.xml"/><Relationship Id="rId9"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47.jpeg"/></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jpe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4.xml"/><Relationship Id="rId1" Type="http://schemas.openxmlformats.org/officeDocument/2006/relationships/slideLayout" Target="../slideLayouts/slideLayout23.xml"/><Relationship Id="rId4" Type="http://schemas.openxmlformats.org/officeDocument/2006/relationships/image" Target="../media/image61.jpg"/></Relationships>
</file>

<file path=ppt/slides/_rels/slide34.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jpg"/><Relationship Id="rId7" Type="http://schemas.openxmlformats.org/officeDocument/2006/relationships/image" Target="../media/image66.png"/><Relationship Id="rId2" Type="http://schemas.openxmlformats.org/officeDocument/2006/relationships/notesSlide" Target="../notesSlides/notesSlide25.xml"/><Relationship Id="rId1" Type="http://schemas.openxmlformats.org/officeDocument/2006/relationships/slideLayout" Target="../slideLayouts/slideLayout23.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6.xml"/><Relationship Id="rId1" Type="http://schemas.openxmlformats.org/officeDocument/2006/relationships/slideLayout" Target="../slideLayouts/slideLayout23.xml"/><Relationship Id="rId4" Type="http://schemas.openxmlformats.org/officeDocument/2006/relationships/image" Target="../media/image63.png"/></Relationships>
</file>

<file path=ppt/slides/_rels/slide36.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7.xml"/><Relationship Id="rId1" Type="http://schemas.openxmlformats.org/officeDocument/2006/relationships/slideLayout" Target="../slideLayouts/slideLayout23.xml"/><Relationship Id="rId6" Type="http://schemas.openxmlformats.org/officeDocument/2006/relationships/image" Target="../media/image70.png"/><Relationship Id="rId5" Type="http://schemas.openxmlformats.org/officeDocument/2006/relationships/image" Target="../media/image69.jpg"/><Relationship Id="rId4" Type="http://schemas.openxmlformats.org/officeDocument/2006/relationships/image" Target="../media/image68.png"/></Relationships>
</file>

<file path=ppt/slides/_rels/slide3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8.xml"/><Relationship Id="rId1" Type="http://schemas.openxmlformats.org/officeDocument/2006/relationships/slideLayout" Target="../slideLayouts/slideLayout23.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3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9.xml"/><Relationship Id="rId1" Type="http://schemas.openxmlformats.org/officeDocument/2006/relationships/slideLayout" Target="../slideLayouts/slideLayout23.xml"/><Relationship Id="rId5" Type="http://schemas.openxmlformats.org/officeDocument/2006/relationships/image" Target="../media/image65.png"/><Relationship Id="rId4" Type="http://schemas.openxmlformats.org/officeDocument/2006/relationships/image" Target="../media/image63.png"/></Relationships>
</file>

<file path=ppt/slides/_rels/slide3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0.xml"/><Relationship Id="rId1" Type="http://schemas.openxmlformats.org/officeDocument/2006/relationships/slideLayout" Target="../slideLayouts/slideLayout23.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1.xml"/><Relationship Id="rId1" Type="http://schemas.openxmlformats.org/officeDocument/2006/relationships/slideLayout" Target="../slideLayouts/slideLayout23.xml"/><Relationship Id="rId4" Type="http://schemas.openxmlformats.org/officeDocument/2006/relationships/image" Target="../media/image77.jpg"/></Relationships>
</file>

<file path=ppt/slides/_rels/slide4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2.xml"/><Relationship Id="rId1" Type="http://schemas.openxmlformats.org/officeDocument/2006/relationships/slideLayout" Target="../slideLayouts/slideLayout23.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42.xml.rels><?xml version="1.0" encoding="UTF-8" standalone="yes"?>
<Relationships xmlns="http://schemas.openxmlformats.org/package/2006/relationships"><Relationship Id="rId3" Type="http://schemas.openxmlformats.org/officeDocument/2006/relationships/hyperlink" Target="https://fonds.wwf.be/wp-content/uploads/2023/06/230614_WWF_Biodiversity-Weekend_Edit_v5.mp4" TargetMode="External"/><Relationship Id="rId2" Type="http://schemas.openxmlformats.org/officeDocument/2006/relationships/notesSlide" Target="../notesSlides/notesSlide33.xml"/><Relationship Id="rId1" Type="http://schemas.openxmlformats.org/officeDocument/2006/relationships/slideLayout" Target="../slideLayouts/slideLayout24.xml"/><Relationship Id="rId4" Type="http://schemas.openxmlformats.org/officeDocument/2006/relationships/image" Target="../media/image78.png"/></Relationships>
</file>

<file path=ppt/slides/_rels/slide43.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62.jpg"/><Relationship Id="rId7" Type="http://schemas.openxmlformats.org/officeDocument/2006/relationships/image" Target="../media/image82.png"/><Relationship Id="rId2" Type="http://schemas.openxmlformats.org/officeDocument/2006/relationships/notesSlide" Target="../notesSlides/notesSlide34.xml"/><Relationship Id="rId1" Type="http://schemas.openxmlformats.org/officeDocument/2006/relationships/slideLayout" Target="../slideLayouts/slideLayout23.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 Id="rId9" Type="http://schemas.openxmlformats.org/officeDocument/2006/relationships/image" Target="../media/image84.png"/></Relationships>
</file>

<file path=ppt/slides/_rels/slide44.xml.rels><?xml version="1.0" encoding="UTF-8" standalone="yes"?>
<Relationships xmlns="http://schemas.openxmlformats.org/package/2006/relationships"><Relationship Id="rId3" Type="http://schemas.openxmlformats.org/officeDocument/2006/relationships/image" Target="../media/image62.jpg"/><Relationship Id="rId7" Type="http://schemas.openxmlformats.org/officeDocument/2006/relationships/image" Target="../media/image66.png"/><Relationship Id="rId2" Type="http://schemas.openxmlformats.org/officeDocument/2006/relationships/notesSlide" Target="../notesSlides/notesSlide35.xml"/><Relationship Id="rId1" Type="http://schemas.openxmlformats.org/officeDocument/2006/relationships/slideLayout" Target="../slideLayouts/slideLayout23.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45.xml.rels><?xml version="1.0" encoding="UTF-8" standalone="yes"?>
<Relationships xmlns="http://schemas.openxmlformats.org/package/2006/relationships"><Relationship Id="rId3" Type="http://schemas.openxmlformats.org/officeDocument/2006/relationships/image" Target="../media/image62.jpg"/><Relationship Id="rId7" Type="http://schemas.openxmlformats.org/officeDocument/2006/relationships/image" Target="../media/image88.png"/><Relationship Id="rId2" Type="http://schemas.openxmlformats.org/officeDocument/2006/relationships/notesSlide" Target="../notesSlides/notesSlide36.xml"/><Relationship Id="rId1" Type="http://schemas.openxmlformats.org/officeDocument/2006/relationships/slideLayout" Target="../slideLayouts/slideLayout23.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46.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7.png"/><Relationship Id="rId3" Type="http://schemas.openxmlformats.org/officeDocument/2006/relationships/image" Target="../media/image62.jpg"/><Relationship Id="rId7" Type="http://schemas.openxmlformats.org/officeDocument/2006/relationships/image" Target="../media/image91.jpg"/><Relationship Id="rId12" Type="http://schemas.openxmlformats.org/officeDocument/2006/relationships/image" Target="../media/image96.png"/><Relationship Id="rId2" Type="http://schemas.openxmlformats.org/officeDocument/2006/relationships/notesSlide" Target="../notesSlides/notesSlide37.xml"/><Relationship Id="rId1" Type="http://schemas.openxmlformats.org/officeDocument/2006/relationships/slideLayout" Target="../slideLayouts/slideLayout24.xml"/><Relationship Id="rId6" Type="http://schemas.openxmlformats.org/officeDocument/2006/relationships/hyperlink" Target="https://www.lebonmoment.org/fr-FR/dans-les-medias" TargetMode="External"/><Relationship Id="rId11" Type="http://schemas.openxmlformats.org/officeDocument/2006/relationships/image" Target="../media/image95.png"/><Relationship Id="rId5" Type="http://schemas.openxmlformats.org/officeDocument/2006/relationships/image" Target="../media/image90.png"/><Relationship Id="rId15" Type="http://schemas.openxmlformats.org/officeDocument/2006/relationships/image" Target="../media/image98.png"/><Relationship Id="rId10" Type="http://schemas.openxmlformats.org/officeDocument/2006/relationships/image" Target="../media/image94.png"/><Relationship Id="rId4" Type="http://schemas.openxmlformats.org/officeDocument/2006/relationships/image" Target="../media/image89.png"/><Relationship Id="rId9" Type="http://schemas.openxmlformats.org/officeDocument/2006/relationships/image" Target="../media/image93.png"/><Relationship Id="rId14" Type="http://schemas.openxmlformats.org/officeDocument/2006/relationships/image" Target="../media/image61.jpg"/></Relationships>
</file>

<file path=ppt/slides/_rels/slide4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jpg"/><Relationship Id="rId7" Type="http://schemas.openxmlformats.org/officeDocument/2006/relationships/image" Target="../media/image66.png"/><Relationship Id="rId2" Type="http://schemas.openxmlformats.org/officeDocument/2006/relationships/notesSlide" Target="../notesSlides/notesSlide38.xml"/><Relationship Id="rId1" Type="http://schemas.openxmlformats.org/officeDocument/2006/relationships/slideLayout" Target="../slideLayouts/slideLayout23.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4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39.xml"/><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0.xml"/><Relationship Id="rId1" Type="http://schemas.openxmlformats.org/officeDocument/2006/relationships/slideLayout" Target="../slideLayouts/slideLayout23.xml"/><Relationship Id="rId4" Type="http://schemas.openxmlformats.org/officeDocument/2006/relationships/image" Target="../media/image61.jp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19734"/>
        </a:solidFill>
        <a:effectLst/>
      </p:bgPr>
    </p:bg>
    <p:spTree>
      <p:nvGrpSpPr>
        <p:cNvPr id="1" name=""/>
        <p:cNvGrpSpPr/>
        <p:nvPr/>
      </p:nvGrpSpPr>
      <p:grpSpPr>
        <a:xfrm>
          <a:off x="0" y="0"/>
          <a:ext cx="0" cy="0"/>
          <a:chOff x="0" y="0"/>
          <a:chExt cx="0" cy="0"/>
        </a:xfrm>
      </p:grpSpPr>
      <p:sp>
        <p:nvSpPr>
          <p:cNvPr id="86" name="TextBox 85">
            <a:extLst>
              <a:ext uri="{FF2B5EF4-FFF2-40B4-BE49-F238E27FC236}">
                <a16:creationId xmlns:a16="http://schemas.microsoft.com/office/drawing/2014/main" id="{3ADFDF02-1F76-4104-94A8-215D7D5C2FB7}"/>
              </a:ext>
            </a:extLst>
          </p:cNvPr>
          <p:cNvSpPr txBox="1"/>
          <p:nvPr/>
        </p:nvSpPr>
        <p:spPr>
          <a:xfrm>
            <a:off x="-4122" y="1985330"/>
            <a:ext cx="12192000" cy="26314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40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a:sym typeface="Arial"/>
              </a:rPr>
              <a:t>« </a:t>
            </a:r>
            <a:r>
              <a:rPr kumimoji="0" lang="fr-BE" sz="40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a:sym typeface="Arial"/>
              </a:rPr>
              <a:t>Les dynamiques citoyennes au cœur du développement durable local </a:t>
            </a:r>
            <a:r>
              <a:rPr kumimoji="0" lang="fr-BE" sz="40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a:sym typeface="Arial"/>
              </a:rPr>
              <a:t>»</a:t>
            </a:r>
            <a:endParaRPr kumimoji="0" lang="fr-FR" sz="3200" b="0" i="0" u="none" strike="noStrike" kern="1200" cap="none" spc="0" normalizeH="0" baseline="0" noProof="0" dirty="0">
              <a:ln>
                <a:noFill/>
              </a:ln>
              <a:solidFill>
                <a:srgbClr val="FFFFFF"/>
              </a:solidFill>
              <a:effectLst/>
              <a:uLnTx/>
              <a:uFillTx/>
              <a:latin typeface="Calibri" panose="020F0502020204030204"/>
              <a:ea typeface="+mn-ea"/>
              <a:cs typeface="Arial"/>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00" b="0" i="0" u="none" strike="noStrike" kern="1200" cap="none" spc="0" normalizeH="0" baseline="0" noProof="0" dirty="0">
              <a:ln>
                <a:noFill/>
              </a:ln>
              <a:solidFill>
                <a:srgbClr val="FFFFFF"/>
              </a:solidFill>
              <a:effectLst/>
              <a:uLnTx/>
              <a:uFillTx/>
              <a:latin typeface="Calibri" panose="020F0502020204030204"/>
              <a:ea typeface="+mn-ea"/>
              <a:cs typeface="Arial"/>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FFFFFF"/>
              </a:solidFill>
              <a:effectLst/>
              <a:uLnTx/>
              <a:uFillTx/>
              <a:latin typeface="Calibri" panose="020F0502020204030204"/>
              <a:ea typeface="+mn-ea"/>
              <a:cs typeface="Arial"/>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0" i="1" u="none" strike="noStrike" kern="1200" cap="none" spc="0" normalizeH="0" baseline="0" noProof="0" dirty="0">
                <a:ln>
                  <a:noFill/>
                </a:ln>
                <a:solidFill>
                  <a:srgbClr val="FFFFFF"/>
                </a:solidFill>
                <a:effectLst/>
                <a:uLnTx/>
                <a:uFillTx/>
                <a:latin typeface="Calibri" panose="020F0502020204030204"/>
                <a:ea typeface="+mn-ea"/>
                <a:cs typeface="Arial"/>
                <a:sym typeface="Arial"/>
              </a:rPr>
              <a:t>Présentation de l’atelier pour le SDG Forum</a:t>
            </a:r>
            <a:br>
              <a:rPr kumimoji="0" lang="fr-FR" sz="3200" b="1" i="1" u="none" strike="noStrike" kern="1200" cap="none" spc="0" normalizeH="0" baseline="0" noProof="0" dirty="0">
                <a:ln>
                  <a:noFill/>
                </a:ln>
                <a:solidFill>
                  <a:srgbClr val="282F39"/>
                </a:solidFill>
                <a:effectLst/>
                <a:uLnTx/>
                <a:uFillTx/>
                <a:latin typeface="Calibri" panose="020F0502020204030204"/>
                <a:ea typeface="+mn-ea"/>
                <a:cs typeface="Arial"/>
                <a:sym typeface="Arial"/>
              </a:rPr>
            </a:br>
            <a:endParaRPr kumimoji="0" lang="fr-BE" sz="2800" b="0" i="0" u="none" strike="noStrike" kern="1200" cap="none" spc="0" normalizeH="0" baseline="0" noProof="0" dirty="0">
              <a:ln>
                <a:noFill/>
              </a:ln>
              <a:solidFill>
                <a:srgbClr val="FFFFFF"/>
              </a:solidFill>
              <a:effectLst/>
              <a:uLnTx/>
              <a:uFillTx/>
              <a:latin typeface="Calibri" panose="020F0502020204030204"/>
              <a:ea typeface="+mn-ea"/>
              <a:cs typeface="Arial"/>
              <a:sym typeface="Arial"/>
            </a:endParaRPr>
          </a:p>
        </p:txBody>
      </p:sp>
      <p:sp>
        <p:nvSpPr>
          <p:cNvPr id="122" name="TextBox 121">
            <a:extLst>
              <a:ext uri="{FF2B5EF4-FFF2-40B4-BE49-F238E27FC236}">
                <a16:creationId xmlns:a16="http://schemas.microsoft.com/office/drawing/2014/main" id="{6513AA9A-75D1-45C8-B707-48D5600B9AFF}"/>
              </a:ext>
            </a:extLst>
          </p:cNvPr>
          <p:cNvSpPr txBox="1"/>
          <p:nvPr/>
        </p:nvSpPr>
        <p:spPr>
          <a:xfrm>
            <a:off x="0" y="4777338"/>
            <a:ext cx="12192000" cy="136800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3200" b="1" i="0" u="none" strike="noStrike" kern="1200" cap="none" spc="0" normalizeH="0" baseline="0" noProof="0">
              <a:ln>
                <a:noFill/>
              </a:ln>
              <a:solidFill>
                <a:srgbClr val="FFFFFF"/>
              </a:solidFill>
              <a:effectLst/>
              <a:uLnTx/>
              <a:uFillTx/>
              <a:latin typeface="Noto Sans" panose="020B0502040504020204" pitchFamily="34"/>
              <a:ea typeface="Noto Sans" panose="020B0502040504020204" pitchFamily="34"/>
              <a:cs typeface="Noto Sans" panose="020B0502040504020204" pitchFamily="34"/>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3200" b="1" i="0" u="none" strike="noStrike" kern="1200" cap="none" spc="0" normalizeH="0" baseline="0" noProof="0">
              <a:ln>
                <a:noFill/>
              </a:ln>
              <a:solidFill>
                <a:srgbClr val="FFFFFF"/>
              </a:solidFill>
              <a:effectLst/>
              <a:uLnTx/>
              <a:uFillTx/>
              <a:latin typeface="Noto Sans" panose="020B0502040504020204" pitchFamily="34"/>
              <a:ea typeface="Noto Sans" panose="020B0502040504020204" pitchFamily="34"/>
              <a:cs typeface="Noto Sans" panose="020B0502040504020204" pitchFamily="34"/>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a:ln>
                <a:noFill/>
              </a:ln>
              <a:solidFill>
                <a:srgbClr val="FFFFFF"/>
              </a:solidFill>
              <a:effectLst/>
              <a:uLnTx/>
              <a:uFillTx/>
              <a:latin typeface="Noto Sans" panose="020B0502040504020204" pitchFamily="34"/>
              <a:ea typeface="Noto Sans" panose="020B0502040504020204" pitchFamily="34"/>
              <a:cs typeface="Noto Sans" panose="020B0502040504020204" pitchFamily="34"/>
              <a:sym typeface="Arial"/>
            </a:endParaRPr>
          </a:p>
        </p:txBody>
      </p:sp>
      <p:pic>
        <p:nvPicPr>
          <p:cNvPr id="53" name="Image 5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23" y="4902957"/>
            <a:ext cx="2355811" cy="1131003"/>
          </a:xfrm>
          <a:prstGeom prst="rect">
            <a:avLst/>
          </a:prstGeom>
        </p:spPr>
      </p:pic>
      <p:sp>
        <p:nvSpPr>
          <p:cNvPr id="6" name="TextBox 121">
            <a:extLst>
              <a:ext uri="{FF2B5EF4-FFF2-40B4-BE49-F238E27FC236}">
                <a16:creationId xmlns:a16="http://schemas.microsoft.com/office/drawing/2014/main" id="{6513AA9A-75D1-45C8-B707-48D5600B9AFF}"/>
              </a:ext>
            </a:extLst>
          </p:cNvPr>
          <p:cNvSpPr txBox="1"/>
          <p:nvPr/>
        </p:nvSpPr>
        <p:spPr>
          <a:xfrm>
            <a:off x="-2" y="1319299"/>
            <a:ext cx="12192000" cy="360000"/>
          </a:xfrm>
          <a:prstGeom prst="rect">
            <a:avLst/>
          </a:prstGeom>
          <a:solidFill>
            <a:srgbClr val="CB1B4A"/>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3200" b="1" i="0" u="none" strike="noStrike" kern="1200" cap="none" spc="0" normalizeH="0" baseline="0" noProof="0">
              <a:ln>
                <a:noFill/>
              </a:ln>
              <a:solidFill>
                <a:srgbClr val="FFFFFF"/>
              </a:solidFill>
              <a:effectLst/>
              <a:uLnTx/>
              <a:uFillTx/>
              <a:latin typeface="Noto Sans" panose="020B0502040504020204" pitchFamily="34"/>
              <a:ea typeface="Noto Sans" panose="020B0502040504020204" pitchFamily="34"/>
              <a:cs typeface="Noto Sans" panose="020B0502040504020204" pitchFamily="34"/>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3200" b="1" i="0" u="none" strike="noStrike" kern="1200" cap="none" spc="0" normalizeH="0" baseline="0" noProof="0">
              <a:ln>
                <a:noFill/>
              </a:ln>
              <a:solidFill>
                <a:srgbClr val="FFFFFF"/>
              </a:solidFill>
              <a:effectLst/>
              <a:uLnTx/>
              <a:uFillTx/>
              <a:latin typeface="Noto Sans" panose="020B0502040504020204" pitchFamily="34"/>
              <a:ea typeface="Noto Sans" panose="020B0502040504020204" pitchFamily="34"/>
              <a:cs typeface="Noto Sans" panose="020B0502040504020204" pitchFamily="34"/>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a:ln>
                <a:noFill/>
              </a:ln>
              <a:solidFill>
                <a:srgbClr val="FFFFFF"/>
              </a:solidFill>
              <a:effectLst/>
              <a:uLnTx/>
              <a:uFillTx/>
              <a:latin typeface="Noto Sans" panose="020B0502040504020204" pitchFamily="34"/>
              <a:ea typeface="Noto Sans" panose="020B0502040504020204" pitchFamily="34"/>
              <a:cs typeface="Noto Sans" panose="020B0502040504020204" pitchFamily="34"/>
              <a:sym typeface="Arial"/>
            </a:endParaRPr>
          </a:p>
        </p:txBody>
      </p:sp>
      <p:sp>
        <p:nvSpPr>
          <p:cNvPr id="7" name="TextBox 121">
            <a:extLst>
              <a:ext uri="{FF2B5EF4-FFF2-40B4-BE49-F238E27FC236}">
                <a16:creationId xmlns:a16="http://schemas.microsoft.com/office/drawing/2014/main" id="{6513AA9A-75D1-45C8-B707-48D5600B9AFF}"/>
              </a:ext>
            </a:extLst>
          </p:cNvPr>
          <p:cNvSpPr txBox="1"/>
          <p:nvPr/>
        </p:nvSpPr>
        <p:spPr>
          <a:xfrm>
            <a:off x="-1" y="5902852"/>
            <a:ext cx="12192000" cy="144000"/>
          </a:xfrm>
          <a:prstGeom prst="rect">
            <a:avLst/>
          </a:prstGeom>
          <a:solidFill>
            <a:srgbClr val="FCB41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3200" b="1" i="0" u="none" strike="noStrike" kern="1200" cap="none" spc="0" normalizeH="0" baseline="0" noProof="0">
              <a:ln>
                <a:noFill/>
              </a:ln>
              <a:solidFill>
                <a:srgbClr val="FFFFFF"/>
              </a:solidFill>
              <a:effectLst/>
              <a:uLnTx/>
              <a:uFillTx/>
              <a:latin typeface="Noto Sans" panose="020B0502040504020204" pitchFamily="34"/>
              <a:ea typeface="Noto Sans" panose="020B0502040504020204" pitchFamily="34"/>
              <a:cs typeface="Noto Sans" panose="020B0502040504020204" pitchFamily="34"/>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3200" b="1" i="0" u="none" strike="noStrike" kern="1200" cap="none" spc="0" normalizeH="0" baseline="0" noProof="0">
              <a:ln>
                <a:noFill/>
              </a:ln>
              <a:solidFill>
                <a:srgbClr val="FFFFFF"/>
              </a:solidFill>
              <a:effectLst/>
              <a:uLnTx/>
              <a:uFillTx/>
              <a:latin typeface="Noto Sans" panose="020B0502040504020204" pitchFamily="34"/>
              <a:ea typeface="Noto Sans" panose="020B0502040504020204" pitchFamily="34"/>
              <a:cs typeface="Noto Sans" panose="020B0502040504020204" pitchFamily="34"/>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a:ln>
                <a:noFill/>
              </a:ln>
              <a:solidFill>
                <a:srgbClr val="FFFFFF"/>
              </a:solidFill>
              <a:effectLst/>
              <a:uLnTx/>
              <a:uFillTx/>
              <a:latin typeface="Noto Sans" panose="020B0502040504020204" pitchFamily="34"/>
              <a:ea typeface="Noto Sans" panose="020B0502040504020204" pitchFamily="34"/>
              <a:cs typeface="Noto Sans" panose="020B0502040504020204" pitchFamily="34"/>
              <a:sym typeface="Arial"/>
            </a:endParaRPr>
          </a:p>
        </p:txBody>
      </p:sp>
      <p:sp>
        <p:nvSpPr>
          <p:cNvPr id="8" name="TextBox 121">
            <a:extLst>
              <a:ext uri="{FF2B5EF4-FFF2-40B4-BE49-F238E27FC236}">
                <a16:creationId xmlns:a16="http://schemas.microsoft.com/office/drawing/2014/main" id="{6513AA9A-75D1-45C8-B707-48D5600B9AFF}"/>
              </a:ext>
            </a:extLst>
          </p:cNvPr>
          <p:cNvSpPr txBox="1"/>
          <p:nvPr/>
        </p:nvSpPr>
        <p:spPr>
          <a:xfrm>
            <a:off x="4122" y="4890064"/>
            <a:ext cx="12192000" cy="144000"/>
          </a:xfrm>
          <a:prstGeom prst="rect">
            <a:avLst/>
          </a:prstGeom>
          <a:solidFill>
            <a:srgbClr val="42AFB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3200" b="1" i="0" u="none" strike="noStrike" kern="1200" cap="none" spc="0" normalizeH="0" baseline="0" noProof="0">
              <a:ln>
                <a:noFill/>
              </a:ln>
              <a:solidFill>
                <a:srgbClr val="FFFFFF"/>
              </a:solidFill>
              <a:effectLst/>
              <a:uLnTx/>
              <a:uFillTx/>
              <a:latin typeface="Noto Sans" panose="020B0502040504020204" pitchFamily="34"/>
              <a:ea typeface="Noto Sans" panose="020B0502040504020204" pitchFamily="34"/>
              <a:cs typeface="Noto Sans" panose="020B0502040504020204" pitchFamily="34"/>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3200" b="1" i="0" u="none" strike="noStrike" kern="1200" cap="none" spc="0" normalizeH="0" baseline="0" noProof="0">
              <a:ln>
                <a:noFill/>
              </a:ln>
              <a:solidFill>
                <a:srgbClr val="FFFFFF"/>
              </a:solidFill>
              <a:effectLst/>
              <a:uLnTx/>
              <a:uFillTx/>
              <a:latin typeface="Noto Sans" panose="020B0502040504020204" pitchFamily="34"/>
              <a:ea typeface="Noto Sans" panose="020B0502040504020204" pitchFamily="34"/>
              <a:cs typeface="Noto Sans" panose="020B0502040504020204" pitchFamily="34"/>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a:ln>
                <a:noFill/>
              </a:ln>
              <a:solidFill>
                <a:srgbClr val="FFFFFF"/>
              </a:solidFill>
              <a:effectLst/>
              <a:uLnTx/>
              <a:uFillTx/>
              <a:latin typeface="Noto Sans" panose="020B0502040504020204" pitchFamily="34"/>
              <a:ea typeface="Noto Sans" panose="020B0502040504020204" pitchFamily="34"/>
              <a:cs typeface="Noto Sans" panose="020B0502040504020204" pitchFamily="34"/>
              <a:sym typeface="Arial"/>
            </a:endParaRPr>
          </a:p>
        </p:txBody>
      </p:sp>
      <p:sp>
        <p:nvSpPr>
          <p:cNvPr id="2" name="ZoneTexte 1">
            <a:extLst>
              <a:ext uri="{FF2B5EF4-FFF2-40B4-BE49-F238E27FC236}">
                <a16:creationId xmlns:a16="http://schemas.microsoft.com/office/drawing/2014/main" id="{3FA5E742-FD05-F43E-0B63-C73F49C0EC06}"/>
              </a:ext>
            </a:extLst>
          </p:cNvPr>
          <p:cNvSpPr txBox="1"/>
          <p:nvPr/>
        </p:nvSpPr>
        <p:spPr>
          <a:xfrm>
            <a:off x="275303" y="6258064"/>
            <a:ext cx="11749549" cy="36933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2000" b="1" i="0" u="none" strike="noStrike" kern="1200" cap="none" spc="0" normalizeH="0" baseline="0" noProof="0" dirty="0">
                <a:ln>
                  <a:noFill/>
                </a:ln>
                <a:solidFill>
                  <a:srgbClr val="FFFFFF"/>
                </a:solidFill>
                <a:effectLst/>
                <a:uLnTx/>
                <a:uFillTx/>
                <a:latin typeface="Calibri" panose="020F0502020204030204"/>
                <a:ea typeface="+mn-ea"/>
                <a:cs typeface="Arial"/>
                <a:sym typeface="Arial"/>
              </a:rPr>
              <a:t>SDG Forum – 14 octobre 2025</a:t>
            </a:r>
            <a:endParaRPr kumimoji="0" lang="fr-BE" sz="2000" b="1" i="0" u="none" strike="noStrike" kern="1200" cap="none" spc="0" normalizeH="0" baseline="0" noProof="0" dirty="0">
              <a:ln>
                <a:noFill/>
              </a:ln>
              <a:solidFill>
                <a:srgbClr val="FFFFFF"/>
              </a:solidFill>
              <a:effectLst/>
              <a:uLnTx/>
              <a:uFillTx/>
              <a:latin typeface="Calibri" panose="020F0502020204030204"/>
              <a:ea typeface="+mn-ea"/>
              <a:cs typeface="Arial"/>
              <a:sym typeface="Arial"/>
            </a:endParaRPr>
          </a:p>
        </p:txBody>
      </p:sp>
      <p:pic>
        <p:nvPicPr>
          <p:cNvPr id="3" name="Image 2">
            <a:extLst>
              <a:ext uri="{FF2B5EF4-FFF2-40B4-BE49-F238E27FC236}">
                <a16:creationId xmlns:a16="http://schemas.microsoft.com/office/drawing/2014/main" id="{9D9911A8-1227-6A22-D7E6-0C513CBB4916}"/>
              </a:ext>
            </a:extLst>
          </p:cNvPr>
          <p:cNvPicPr>
            <a:picLocks noChangeAspect="1"/>
          </p:cNvPicPr>
          <p:nvPr/>
        </p:nvPicPr>
        <p:blipFill>
          <a:blip r:embed="rId3"/>
          <a:stretch>
            <a:fillRect/>
          </a:stretch>
        </p:blipFill>
        <p:spPr>
          <a:xfrm>
            <a:off x="2615381" y="5223573"/>
            <a:ext cx="1396105" cy="475529"/>
          </a:xfrm>
          <a:prstGeom prst="rect">
            <a:avLst/>
          </a:prstGeom>
        </p:spPr>
      </p:pic>
      <p:pic>
        <p:nvPicPr>
          <p:cNvPr id="5" name="Image 4" descr="Une image contenant texte, outil&#10;&#10;Le contenu généré par l’IA peut être incorrect.">
            <a:extLst>
              <a:ext uri="{FF2B5EF4-FFF2-40B4-BE49-F238E27FC236}">
                <a16:creationId xmlns:a16="http://schemas.microsoft.com/office/drawing/2014/main" id="{6B285263-FFC6-9C02-3C32-8BD7F6EA3E8C}"/>
              </a:ext>
            </a:extLst>
          </p:cNvPr>
          <p:cNvPicPr>
            <a:picLocks noChangeAspect="1"/>
          </p:cNvPicPr>
          <p:nvPr/>
        </p:nvPicPr>
        <p:blipFill>
          <a:blip r:embed="rId4"/>
          <a:stretch>
            <a:fillRect/>
          </a:stretch>
        </p:blipFill>
        <p:spPr>
          <a:xfrm>
            <a:off x="8180516" y="5072989"/>
            <a:ext cx="1762125" cy="752475"/>
          </a:xfrm>
          <a:prstGeom prst="rect">
            <a:avLst/>
          </a:prstGeom>
        </p:spPr>
      </p:pic>
      <p:pic>
        <p:nvPicPr>
          <p:cNvPr id="10" name="Image 9" descr="Une image contenant texte, Graphique, Police, capture d’écran&#10;&#10;Le contenu généré par l’IA peut être incorrect.">
            <a:extLst>
              <a:ext uri="{FF2B5EF4-FFF2-40B4-BE49-F238E27FC236}">
                <a16:creationId xmlns:a16="http://schemas.microsoft.com/office/drawing/2014/main" id="{069FEE52-3F81-E839-0296-ABCA0D7A2EF8}"/>
              </a:ext>
            </a:extLst>
          </p:cNvPr>
          <p:cNvPicPr>
            <a:picLocks noChangeAspect="1"/>
          </p:cNvPicPr>
          <p:nvPr/>
        </p:nvPicPr>
        <p:blipFill>
          <a:blip r:embed="rId5"/>
          <a:stretch>
            <a:fillRect/>
          </a:stretch>
        </p:blipFill>
        <p:spPr>
          <a:xfrm>
            <a:off x="10150833" y="4700531"/>
            <a:ext cx="1832974" cy="1557533"/>
          </a:xfrm>
          <a:prstGeom prst="rect">
            <a:avLst/>
          </a:prstGeom>
        </p:spPr>
      </p:pic>
    </p:spTree>
    <p:extLst>
      <p:ext uri="{BB962C8B-B14F-4D97-AF65-F5344CB8AC3E}">
        <p14:creationId xmlns:p14="http://schemas.microsoft.com/office/powerpoint/2010/main" val="22916862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Enjeux de la participation au niveau local</a:t>
            </a:r>
            <a:endParaRPr lang="fr-BE" dirty="0"/>
          </a:p>
        </p:txBody>
      </p:sp>
      <p:sp>
        <p:nvSpPr>
          <p:cNvPr id="4" name="ZoneTexte 3"/>
          <p:cNvSpPr txBox="1"/>
          <p:nvPr/>
        </p:nvSpPr>
        <p:spPr>
          <a:xfrm>
            <a:off x="1199456" y="2441349"/>
            <a:ext cx="5472608" cy="2554545"/>
          </a:xfrm>
          <a:prstGeom prst="rect">
            <a:avLst/>
          </a:prstGeom>
          <a:solidFill>
            <a:srgbClr val="F79646">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2000" b="0" i="0" u="none" strike="noStrike" kern="0" cap="none" spc="0" normalizeH="0" baseline="0" noProof="0" dirty="0">
                <a:ln>
                  <a:noFill/>
                </a:ln>
                <a:solidFill>
                  <a:prstClr val="black"/>
                </a:solidFill>
                <a:effectLst/>
                <a:uLnTx/>
                <a:uFillTx/>
                <a:latin typeface="Calibri"/>
                <a:ea typeface="+mn-ea"/>
                <a:cs typeface="Arial"/>
                <a:sym typeface="Arial"/>
              </a:rPr>
              <a:t>Les dispositifs participatifs rendent les </a:t>
            </a:r>
            <a:r>
              <a:rPr kumimoji="0" lang="fr-BE" sz="2000" b="1" i="0" u="none" strike="noStrike" kern="0" cap="none" spc="0" normalizeH="0" baseline="0" noProof="0" dirty="0">
                <a:ln>
                  <a:noFill/>
                </a:ln>
                <a:solidFill>
                  <a:prstClr val="black"/>
                </a:solidFill>
                <a:effectLst/>
                <a:uLnTx/>
                <a:uFillTx/>
                <a:latin typeface="Calibri"/>
                <a:ea typeface="+mn-ea"/>
                <a:cs typeface="Arial"/>
                <a:sym typeface="Arial"/>
              </a:rPr>
              <a:t>processus décisionnels plus démocratiques, plus ouverts et plus transparents</a:t>
            </a:r>
            <a:r>
              <a:rPr kumimoji="0" lang="fr-BE" sz="2000" b="0" i="0" u="none" strike="noStrike" kern="0" cap="none" spc="0" normalizeH="0" baseline="0" noProof="0" dirty="0">
                <a:ln>
                  <a:noFill/>
                </a:ln>
                <a:solidFill>
                  <a:prstClr val="black"/>
                </a:solidFill>
                <a:effectLst/>
                <a:uLnTx/>
                <a:uFillTx/>
                <a:latin typeface="Calibri"/>
                <a:ea typeface="+mn-ea"/>
                <a:cs typeface="Arial"/>
                <a:sym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2000" b="0" i="0" u="none" strike="noStrike" kern="0" cap="none" spc="0" normalizeH="0" baseline="0" noProof="0" dirty="0">
              <a:ln>
                <a:noFill/>
              </a:ln>
              <a:solidFill>
                <a:prstClr val="black"/>
              </a:solidFill>
              <a:effectLst/>
              <a:uLnTx/>
              <a:uFillTx/>
              <a:latin typeface="Calibri"/>
              <a:ea typeface="+mn-ea"/>
              <a:cs typeface="Arial"/>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2000" b="0" i="0" u="none" strike="noStrike" kern="0" cap="none" spc="0" normalizeH="0" baseline="0" noProof="0" dirty="0">
                <a:ln>
                  <a:noFill/>
                </a:ln>
                <a:solidFill>
                  <a:prstClr val="black"/>
                </a:solidFill>
                <a:effectLst/>
                <a:uLnTx/>
                <a:uFillTx/>
                <a:latin typeface="Calibri"/>
                <a:ea typeface="+mn-ea"/>
                <a:cs typeface="Arial"/>
                <a:sym typeface="Arial"/>
              </a:rPr>
              <a:t>Ils contribuent à ce que les décisions et actions communales se concrétisent </a:t>
            </a:r>
            <a:r>
              <a:rPr kumimoji="0" lang="fr-BE" sz="2000" b="1" i="0" u="none" strike="noStrike" kern="0" cap="none" spc="0" normalizeH="0" baseline="0" noProof="0" dirty="0">
                <a:ln>
                  <a:noFill/>
                </a:ln>
                <a:solidFill>
                  <a:prstClr val="black"/>
                </a:solidFill>
                <a:effectLst/>
                <a:uLnTx/>
                <a:uFillTx/>
                <a:latin typeface="Calibri"/>
                <a:ea typeface="+mn-ea"/>
                <a:cs typeface="Arial"/>
                <a:sym typeface="Arial"/>
              </a:rPr>
              <a:t>au plus près des attentes et des besoins</a:t>
            </a:r>
            <a:r>
              <a:rPr kumimoji="0" lang="fr-BE" sz="2000" b="0" i="0" u="none" strike="noStrike" kern="0" cap="none" spc="0" normalizeH="0" baseline="0" noProof="0" dirty="0">
                <a:ln>
                  <a:noFill/>
                </a:ln>
                <a:solidFill>
                  <a:prstClr val="black"/>
                </a:solidFill>
                <a:effectLst/>
                <a:uLnTx/>
                <a:uFillTx/>
                <a:latin typeface="Calibri"/>
                <a:ea typeface="+mn-ea"/>
                <a:cs typeface="Arial"/>
                <a:sym typeface="Arial"/>
              </a:rPr>
              <a:t> des citoyens, tout en garantissant l’intérêt collectif.  </a:t>
            </a:r>
          </a:p>
        </p:txBody>
      </p:sp>
      <p:pic>
        <p:nvPicPr>
          <p:cNvPr id="6" name="Image 5">
            <a:extLst>
              <a:ext uri="{FF2B5EF4-FFF2-40B4-BE49-F238E27FC236}">
                <a16:creationId xmlns:a16="http://schemas.microsoft.com/office/drawing/2014/main" id="{A9E9B5B7-2B13-3515-3E75-B80D6A295D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08168" y="2830624"/>
            <a:ext cx="1440000" cy="1440000"/>
          </a:xfrm>
          <a:prstGeom prst="rect">
            <a:avLst/>
          </a:prstGeom>
        </p:spPr>
      </p:pic>
      <p:pic>
        <p:nvPicPr>
          <p:cNvPr id="8" name="Image 7">
            <a:extLst>
              <a:ext uri="{FF2B5EF4-FFF2-40B4-BE49-F238E27FC236}">
                <a16:creationId xmlns:a16="http://schemas.microsoft.com/office/drawing/2014/main" id="{66B358F1-74C0-2CCA-58D0-51F8273E2F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08368" y="2830624"/>
            <a:ext cx="1440000" cy="1440000"/>
          </a:xfrm>
          <a:prstGeom prst="rect">
            <a:avLst/>
          </a:prstGeom>
        </p:spPr>
      </p:pic>
    </p:spTree>
    <p:extLst>
      <p:ext uri="{BB962C8B-B14F-4D97-AF65-F5344CB8AC3E}">
        <p14:creationId xmlns:p14="http://schemas.microsoft.com/office/powerpoint/2010/main" val="17879951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e 3">
            <a:extLst>
              <a:ext uri="{FF2B5EF4-FFF2-40B4-BE49-F238E27FC236}">
                <a16:creationId xmlns:a16="http://schemas.microsoft.com/office/drawing/2014/main" id="{5A248B90-8892-5A83-A2F2-973BD66D9E54}"/>
              </a:ext>
            </a:extLst>
          </p:cNvPr>
          <p:cNvGraphicFramePr/>
          <p:nvPr/>
        </p:nvGraphicFramePr>
        <p:xfrm>
          <a:off x="1463824" y="260648"/>
          <a:ext cx="8592616" cy="563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re 1">
            <a:extLst>
              <a:ext uri="{FF2B5EF4-FFF2-40B4-BE49-F238E27FC236}">
                <a16:creationId xmlns:a16="http://schemas.microsoft.com/office/drawing/2014/main" id="{7D384E05-68E8-9CCA-0C6F-D624DD925745}"/>
              </a:ext>
            </a:extLst>
          </p:cNvPr>
          <p:cNvSpPr>
            <a:spLocks noGrp="1"/>
          </p:cNvSpPr>
          <p:nvPr/>
        </p:nvSpPr>
        <p:spPr bwMode="auto">
          <a:xfrm>
            <a:off x="1826840" y="7637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rgbClr val="AF345F"/>
                </a:solidFill>
                <a:latin typeface="Maiandra GD"/>
                <a:cs typeface="Arial"/>
              </a:defRPr>
            </a:lvl1pPr>
            <a:lvl2pPr algn="ctr" rtl="0" eaLnBrk="0" fontAlgn="base" hangingPunct="0">
              <a:spcBef>
                <a:spcPct val="0"/>
              </a:spcBef>
              <a:spcAft>
                <a:spcPct val="0"/>
              </a:spcAft>
              <a:defRPr sz="4000" b="1">
                <a:solidFill>
                  <a:srgbClr val="AF345F"/>
                </a:solidFill>
                <a:latin typeface="Maiandra GD" pitchFamily="34" charset="0"/>
                <a:cs typeface="Arial" charset="0"/>
              </a:defRPr>
            </a:lvl2pPr>
            <a:lvl3pPr algn="ctr" rtl="0" eaLnBrk="0" fontAlgn="base" hangingPunct="0">
              <a:spcBef>
                <a:spcPct val="0"/>
              </a:spcBef>
              <a:spcAft>
                <a:spcPct val="0"/>
              </a:spcAft>
              <a:defRPr sz="4000" b="1">
                <a:solidFill>
                  <a:srgbClr val="AF345F"/>
                </a:solidFill>
                <a:latin typeface="Maiandra GD" pitchFamily="34" charset="0"/>
                <a:cs typeface="Arial" charset="0"/>
              </a:defRPr>
            </a:lvl3pPr>
            <a:lvl4pPr algn="ctr" rtl="0" eaLnBrk="0" fontAlgn="base" hangingPunct="0">
              <a:spcBef>
                <a:spcPct val="0"/>
              </a:spcBef>
              <a:spcAft>
                <a:spcPct val="0"/>
              </a:spcAft>
              <a:defRPr sz="4000" b="1">
                <a:solidFill>
                  <a:srgbClr val="AF345F"/>
                </a:solidFill>
                <a:latin typeface="Maiandra GD" pitchFamily="34" charset="0"/>
                <a:cs typeface="Arial" charset="0"/>
              </a:defRPr>
            </a:lvl4pPr>
            <a:lvl5pPr algn="ctr" rtl="0" eaLnBrk="0" fontAlgn="base" hangingPunct="0">
              <a:spcBef>
                <a:spcPct val="0"/>
              </a:spcBef>
              <a:spcAft>
                <a:spcPct val="0"/>
              </a:spcAft>
              <a:defRPr sz="4000" b="1">
                <a:solidFill>
                  <a:srgbClr val="AF345F"/>
                </a:solidFill>
                <a:latin typeface="Maiandra GD" pitchFamily="34" charset="0"/>
                <a:cs typeface="Arial" charset="0"/>
              </a:defRPr>
            </a:lvl5pPr>
            <a:lvl6pPr marL="457200" algn="ctr" rtl="0" eaLnBrk="0" fontAlgn="base" hangingPunct="0">
              <a:spcBef>
                <a:spcPct val="0"/>
              </a:spcBef>
              <a:spcAft>
                <a:spcPct val="0"/>
              </a:spcAft>
              <a:defRPr sz="4000" b="1">
                <a:solidFill>
                  <a:srgbClr val="AF345F"/>
                </a:solidFill>
                <a:latin typeface="Maiandra GD" pitchFamily="34" charset="0"/>
                <a:cs typeface="Arial" charset="0"/>
              </a:defRPr>
            </a:lvl6pPr>
            <a:lvl7pPr marL="914400" algn="ctr" rtl="0" eaLnBrk="0" fontAlgn="base" hangingPunct="0">
              <a:spcBef>
                <a:spcPct val="0"/>
              </a:spcBef>
              <a:spcAft>
                <a:spcPct val="0"/>
              </a:spcAft>
              <a:defRPr sz="4000" b="1">
                <a:solidFill>
                  <a:srgbClr val="AF345F"/>
                </a:solidFill>
                <a:latin typeface="Maiandra GD" pitchFamily="34" charset="0"/>
                <a:cs typeface="Arial" charset="0"/>
              </a:defRPr>
            </a:lvl7pPr>
            <a:lvl8pPr marL="1371600" algn="ctr" rtl="0" eaLnBrk="0" fontAlgn="base" hangingPunct="0">
              <a:spcBef>
                <a:spcPct val="0"/>
              </a:spcBef>
              <a:spcAft>
                <a:spcPct val="0"/>
              </a:spcAft>
              <a:defRPr sz="4000" b="1">
                <a:solidFill>
                  <a:srgbClr val="AF345F"/>
                </a:solidFill>
                <a:latin typeface="Maiandra GD" pitchFamily="34" charset="0"/>
                <a:cs typeface="Arial" charset="0"/>
              </a:defRPr>
            </a:lvl8pPr>
            <a:lvl9pPr marL="1828800" algn="ctr" rtl="0" eaLnBrk="0" fontAlgn="base" hangingPunct="0">
              <a:spcBef>
                <a:spcPct val="0"/>
              </a:spcBef>
              <a:spcAft>
                <a:spcPct val="0"/>
              </a:spcAft>
              <a:defRPr sz="4000" b="1">
                <a:solidFill>
                  <a:srgbClr val="AF345F"/>
                </a:solidFill>
                <a:latin typeface="Maiandra GD" pitchFamily="34"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BE" sz="4000" b="1" i="0" u="none" strike="noStrike" kern="1200" cap="none" spc="0" normalizeH="0" baseline="0" noProof="0" dirty="0">
                <a:ln>
                  <a:noFill/>
                </a:ln>
                <a:solidFill>
                  <a:srgbClr val="AF345F"/>
                </a:solidFill>
                <a:effectLst/>
                <a:uLnTx/>
                <a:uFillTx/>
                <a:latin typeface="Maiandra GD"/>
                <a:ea typeface="+mn-ea"/>
                <a:cs typeface="Arial"/>
                <a:sym typeface="Arial"/>
              </a:rPr>
              <a:t>Les « niveaux » de la participation</a:t>
            </a:r>
          </a:p>
        </p:txBody>
      </p:sp>
      <p:sp>
        <p:nvSpPr>
          <p:cNvPr id="6" name="Flèche droite 7">
            <a:extLst>
              <a:ext uri="{FF2B5EF4-FFF2-40B4-BE49-F238E27FC236}">
                <a16:creationId xmlns:a16="http://schemas.microsoft.com/office/drawing/2014/main" id="{8A5EF7E9-3A44-0D7C-3487-F5EE0BA4E54D}"/>
              </a:ext>
            </a:extLst>
          </p:cNvPr>
          <p:cNvSpPr/>
          <p:nvPr/>
        </p:nvSpPr>
        <p:spPr bwMode="auto">
          <a:xfrm rot="5400000">
            <a:off x="1991544" y="4347102"/>
            <a:ext cx="1152128" cy="432048"/>
          </a:xfrm>
          <a:prstGeom prst="rightArrow">
            <a:avLst/>
          </a:prstGeom>
          <a:solidFill>
            <a:srgbClr val="C6492C"/>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fr-FR"/>
            </a:defPPr>
            <a:lvl1pPr marL="0" algn="l" defTabSz="914400" rtl="0" eaLnBrk="1" latinLnBrk="0" hangingPunct="1">
              <a:defRPr sz="1800" kern="1200">
                <a:solidFill>
                  <a:srgbClr val="000000"/>
                </a:solidFill>
                <a:latin typeface="Arial"/>
                <a:cs typeface="Arial"/>
              </a:defRPr>
            </a:lvl1pPr>
            <a:lvl2pPr marL="457200" algn="l" defTabSz="914400" rtl="0" eaLnBrk="1" latinLnBrk="0" hangingPunct="1">
              <a:defRPr sz="1800" kern="1200">
                <a:solidFill>
                  <a:srgbClr val="000000"/>
                </a:solidFill>
                <a:latin typeface="Arial"/>
                <a:cs typeface="Arial"/>
              </a:defRPr>
            </a:lvl2pPr>
            <a:lvl3pPr marL="914400" algn="l" defTabSz="914400" rtl="0" eaLnBrk="1" latinLnBrk="0" hangingPunct="1">
              <a:defRPr sz="1800" kern="1200">
                <a:solidFill>
                  <a:srgbClr val="000000"/>
                </a:solidFill>
                <a:latin typeface="Arial"/>
                <a:cs typeface="Arial"/>
              </a:defRPr>
            </a:lvl3pPr>
            <a:lvl4pPr marL="1371600" algn="l" defTabSz="914400" rtl="0" eaLnBrk="1" latinLnBrk="0" hangingPunct="1">
              <a:defRPr sz="1800" kern="1200">
                <a:solidFill>
                  <a:srgbClr val="000000"/>
                </a:solidFill>
                <a:latin typeface="Arial"/>
                <a:cs typeface="Arial"/>
              </a:defRPr>
            </a:lvl4pPr>
            <a:lvl5pPr marL="1828800" algn="l" defTabSz="914400" rtl="0" eaLnBrk="1" latinLnBrk="0" hangingPunct="1">
              <a:defRPr sz="1800" kern="1200">
                <a:solidFill>
                  <a:srgbClr val="000000"/>
                </a:solidFill>
                <a:latin typeface="Arial"/>
                <a:cs typeface="Arial"/>
              </a:defRPr>
            </a:lvl5pPr>
            <a:lvl6pPr marL="2286000" algn="l" defTabSz="914400" rtl="0" eaLnBrk="1" latinLnBrk="0" hangingPunct="1">
              <a:defRPr sz="1800" kern="1200">
                <a:solidFill>
                  <a:srgbClr val="000000"/>
                </a:solidFill>
                <a:latin typeface="Arial"/>
                <a:cs typeface="Arial"/>
              </a:defRPr>
            </a:lvl6pPr>
            <a:lvl7pPr marL="2743200" algn="l" defTabSz="914400" rtl="0" eaLnBrk="1" latinLnBrk="0" hangingPunct="1">
              <a:defRPr sz="1800" kern="1200">
                <a:solidFill>
                  <a:srgbClr val="000000"/>
                </a:solidFill>
                <a:latin typeface="Arial"/>
                <a:cs typeface="Arial"/>
              </a:defRPr>
            </a:lvl7pPr>
            <a:lvl8pPr marL="3200400" algn="l" defTabSz="914400" rtl="0" eaLnBrk="1" latinLnBrk="0" hangingPunct="1">
              <a:defRPr sz="1800" kern="1200">
                <a:solidFill>
                  <a:srgbClr val="000000"/>
                </a:solidFill>
                <a:latin typeface="Arial"/>
                <a:cs typeface="Arial"/>
              </a:defRPr>
            </a:lvl8pPr>
            <a:lvl9pPr marL="3657600" algn="l" defTabSz="914400" rtl="0" eaLnBrk="1" latinLnBrk="0" hangingPunct="1">
              <a:defRPr sz="1800" kern="1200">
                <a:solidFill>
                  <a:srgbClr val="000000"/>
                </a:solidFill>
                <a:latin typeface="Arial"/>
                <a:cs typeface="Arial"/>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BE" sz="2400" b="0" i="0" u="none" strike="noStrike" kern="1200" cap="none" spc="0" normalizeH="0" baseline="0" noProof="0">
              <a:ln>
                <a:noFill/>
              </a:ln>
              <a:solidFill>
                <a:srgbClr val="000000"/>
              </a:solidFill>
              <a:effectLst/>
              <a:uLnTx/>
              <a:uFillTx/>
              <a:latin typeface="Times New Roman" pitchFamily="18" charset="0"/>
              <a:ea typeface="+mn-ea"/>
              <a:cs typeface="Arial" charset="0"/>
              <a:sym typeface="Arial"/>
            </a:endParaRPr>
          </a:p>
        </p:txBody>
      </p:sp>
      <p:sp>
        <p:nvSpPr>
          <p:cNvPr id="7" name="Flèche droite 8">
            <a:extLst>
              <a:ext uri="{FF2B5EF4-FFF2-40B4-BE49-F238E27FC236}">
                <a16:creationId xmlns:a16="http://schemas.microsoft.com/office/drawing/2014/main" id="{5A9EE380-8B1A-AE20-553E-41C056B13D6F}"/>
              </a:ext>
            </a:extLst>
          </p:cNvPr>
          <p:cNvSpPr/>
          <p:nvPr/>
        </p:nvSpPr>
        <p:spPr bwMode="auto">
          <a:xfrm rot="5400000">
            <a:off x="4151784" y="4059070"/>
            <a:ext cx="1152128" cy="432048"/>
          </a:xfrm>
          <a:prstGeom prst="rightArrow">
            <a:avLst/>
          </a:prstGeom>
          <a:solidFill>
            <a:srgbClr val="6D5D95"/>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fr-FR"/>
            </a:defPPr>
            <a:lvl1pPr marL="0" algn="l" defTabSz="914400" rtl="0" eaLnBrk="1" latinLnBrk="0" hangingPunct="1">
              <a:defRPr sz="1800" kern="1200">
                <a:solidFill>
                  <a:srgbClr val="000000"/>
                </a:solidFill>
                <a:latin typeface="Arial"/>
                <a:cs typeface="Arial"/>
              </a:defRPr>
            </a:lvl1pPr>
            <a:lvl2pPr marL="457200" algn="l" defTabSz="914400" rtl="0" eaLnBrk="1" latinLnBrk="0" hangingPunct="1">
              <a:defRPr sz="1800" kern="1200">
                <a:solidFill>
                  <a:srgbClr val="000000"/>
                </a:solidFill>
                <a:latin typeface="Arial"/>
                <a:cs typeface="Arial"/>
              </a:defRPr>
            </a:lvl2pPr>
            <a:lvl3pPr marL="914400" algn="l" defTabSz="914400" rtl="0" eaLnBrk="1" latinLnBrk="0" hangingPunct="1">
              <a:defRPr sz="1800" kern="1200">
                <a:solidFill>
                  <a:srgbClr val="000000"/>
                </a:solidFill>
                <a:latin typeface="Arial"/>
                <a:cs typeface="Arial"/>
              </a:defRPr>
            </a:lvl3pPr>
            <a:lvl4pPr marL="1371600" algn="l" defTabSz="914400" rtl="0" eaLnBrk="1" latinLnBrk="0" hangingPunct="1">
              <a:defRPr sz="1800" kern="1200">
                <a:solidFill>
                  <a:srgbClr val="000000"/>
                </a:solidFill>
                <a:latin typeface="Arial"/>
                <a:cs typeface="Arial"/>
              </a:defRPr>
            </a:lvl4pPr>
            <a:lvl5pPr marL="1828800" algn="l" defTabSz="914400" rtl="0" eaLnBrk="1" latinLnBrk="0" hangingPunct="1">
              <a:defRPr sz="1800" kern="1200">
                <a:solidFill>
                  <a:srgbClr val="000000"/>
                </a:solidFill>
                <a:latin typeface="Arial"/>
                <a:cs typeface="Arial"/>
              </a:defRPr>
            </a:lvl5pPr>
            <a:lvl6pPr marL="2286000" algn="l" defTabSz="914400" rtl="0" eaLnBrk="1" latinLnBrk="0" hangingPunct="1">
              <a:defRPr sz="1800" kern="1200">
                <a:solidFill>
                  <a:srgbClr val="000000"/>
                </a:solidFill>
                <a:latin typeface="Arial"/>
                <a:cs typeface="Arial"/>
              </a:defRPr>
            </a:lvl6pPr>
            <a:lvl7pPr marL="2743200" algn="l" defTabSz="914400" rtl="0" eaLnBrk="1" latinLnBrk="0" hangingPunct="1">
              <a:defRPr sz="1800" kern="1200">
                <a:solidFill>
                  <a:srgbClr val="000000"/>
                </a:solidFill>
                <a:latin typeface="Arial"/>
                <a:cs typeface="Arial"/>
              </a:defRPr>
            </a:lvl7pPr>
            <a:lvl8pPr marL="3200400" algn="l" defTabSz="914400" rtl="0" eaLnBrk="1" latinLnBrk="0" hangingPunct="1">
              <a:defRPr sz="1800" kern="1200">
                <a:solidFill>
                  <a:srgbClr val="000000"/>
                </a:solidFill>
                <a:latin typeface="Arial"/>
                <a:cs typeface="Arial"/>
              </a:defRPr>
            </a:lvl8pPr>
            <a:lvl9pPr marL="3657600" algn="l" defTabSz="914400" rtl="0" eaLnBrk="1" latinLnBrk="0" hangingPunct="1">
              <a:defRPr sz="1800" kern="1200">
                <a:solidFill>
                  <a:srgbClr val="000000"/>
                </a:solidFill>
                <a:latin typeface="Arial"/>
                <a:cs typeface="Arial"/>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BE" sz="2400" b="0" i="0" u="none" strike="noStrike" kern="1200" cap="none" spc="0" normalizeH="0" baseline="0" noProof="0">
              <a:ln>
                <a:noFill/>
              </a:ln>
              <a:solidFill>
                <a:srgbClr val="000000"/>
              </a:solidFill>
              <a:effectLst/>
              <a:uLnTx/>
              <a:uFillTx/>
              <a:latin typeface="Times New Roman" pitchFamily="18" charset="0"/>
              <a:ea typeface="+mn-ea"/>
              <a:cs typeface="Arial" charset="0"/>
              <a:sym typeface="Arial"/>
            </a:endParaRPr>
          </a:p>
        </p:txBody>
      </p:sp>
      <p:sp>
        <p:nvSpPr>
          <p:cNvPr id="8" name="Flèche droite 9">
            <a:extLst>
              <a:ext uri="{FF2B5EF4-FFF2-40B4-BE49-F238E27FC236}">
                <a16:creationId xmlns:a16="http://schemas.microsoft.com/office/drawing/2014/main" id="{6D3C0AD7-895C-6851-7314-65663C5F6E60}"/>
              </a:ext>
            </a:extLst>
          </p:cNvPr>
          <p:cNvSpPr/>
          <p:nvPr/>
        </p:nvSpPr>
        <p:spPr bwMode="auto">
          <a:xfrm rot="5400000">
            <a:off x="6384032" y="3267007"/>
            <a:ext cx="1152128" cy="432048"/>
          </a:xfrm>
          <a:prstGeom prst="rightArrow">
            <a:avLst/>
          </a:prstGeom>
          <a:solidFill>
            <a:srgbClr val="CA7928"/>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fr-FR"/>
            </a:defPPr>
            <a:lvl1pPr marL="0" algn="l" defTabSz="914400" rtl="0" eaLnBrk="1" latinLnBrk="0" hangingPunct="1">
              <a:defRPr sz="1800" kern="1200">
                <a:solidFill>
                  <a:srgbClr val="000000"/>
                </a:solidFill>
                <a:latin typeface="Arial"/>
                <a:cs typeface="Arial"/>
              </a:defRPr>
            </a:lvl1pPr>
            <a:lvl2pPr marL="457200" algn="l" defTabSz="914400" rtl="0" eaLnBrk="1" latinLnBrk="0" hangingPunct="1">
              <a:defRPr sz="1800" kern="1200">
                <a:solidFill>
                  <a:srgbClr val="000000"/>
                </a:solidFill>
                <a:latin typeface="Arial"/>
                <a:cs typeface="Arial"/>
              </a:defRPr>
            </a:lvl2pPr>
            <a:lvl3pPr marL="914400" algn="l" defTabSz="914400" rtl="0" eaLnBrk="1" latinLnBrk="0" hangingPunct="1">
              <a:defRPr sz="1800" kern="1200">
                <a:solidFill>
                  <a:srgbClr val="000000"/>
                </a:solidFill>
                <a:latin typeface="Arial"/>
                <a:cs typeface="Arial"/>
              </a:defRPr>
            </a:lvl3pPr>
            <a:lvl4pPr marL="1371600" algn="l" defTabSz="914400" rtl="0" eaLnBrk="1" latinLnBrk="0" hangingPunct="1">
              <a:defRPr sz="1800" kern="1200">
                <a:solidFill>
                  <a:srgbClr val="000000"/>
                </a:solidFill>
                <a:latin typeface="Arial"/>
                <a:cs typeface="Arial"/>
              </a:defRPr>
            </a:lvl4pPr>
            <a:lvl5pPr marL="1828800" algn="l" defTabSz="914400" rtl="0" eaLnBrk="1" latinLnBrk="0" hangingPunct="1">
              <a:defRPr sz="1800" kern="1200">
                <a:solidFill>
                  <a:srgbClr val="000000"/>
                </a:solidFill>
                <a:latin typeface="Arial"/>
                <a:cs typeface="Arial"/>
              </a:defRPr>
            </a:lvl5pPr>
            <a:lvl6pPr marL="2286000" algn="l" defTabSz="914400" rtl="0" eaLnBrk="1" latinLnBrk="0" hangingPunct="1">
              <a:defRPr sz="1800" kern="1200">
                <a:solidFill>
                  <a:srgbClr val="000000"/>
                </a:solidFill>
                <a:latin typeface="Arial"/>
                <a:cs typeface="Arial"/>
              </a:defRPr>
            </a:lvl6pPr>
            <a:lvl7pPr marL="2743200" algn="l" defTabSz="914400" rtl="0" eaLnBrk="1" latinLnBrk="0" hangingPunct="1">
              <a:defRPr sz="1800" kern="1200">
                <a:solidFill>
                  <a:srgbClr val="000000"/>
                </a:solidFill>
                <a:latin typeface="Arial"/>
                <a:cs typeface="Arial"/>
              </a:defRPr>
            </a:lvl7pPr>
            <a:lvl8pPr marL="3200400" algn="l" defTabSz="914400" rtl="0" eaLnBrk="1" latinLnBrk="0" hangingPunct="1">
              <a:defRPr sz="1800" kern="1200">
                <a:solidFill>
                  <a:srgbClr val="000000"/>
                </a:solidFill>
                <a:latin typeface="Arial"/>
                <a:cs typeface="Arial"/>
              </a:defRPr>
            </a:lvl8pPr>
            <a:lvl9pPr marL="3657600" algn="l" defTabSz="914400" rtl="0" eaLnBrk="1" latinLnBrk="0" hangingPunct="1">
              <a:defRPr sz="1800" kern="1200">
                <a:solidFill>
                  <a:srgbClr val="000000"/>
                </a:solidFill>
                <a:latin typeface="Arial"/>
                <a:cs typeface="Arial"/>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BE" sz="2400" b="0" i="0" u="none" strike="noStrike" kern="1200" cap="none" spc="0" normalizeH="0" baseline="0" noProof="0">
              <a:ln>
                <a:noFill/>
              </a:ln>
              <a:solidFill>
                <a:srgbClr val="000000"/>
              </a:solidFill>
              <a:effectLst/>
              <a:uLnTx/>
              <a:uFillTx/>
              <a:latin typeface="Times New Roman" pitchFamily="18" charset="0"/>
              <a:ea typeface="+mn-ea"/>
              <a:cs typeface="Arial" charset="0"/>
              <a:sym typeface="Arial"/>
            </a:endParaRPr>
          </a:p>
        </p:txBody>
      </p:sp>
      <p:sp>
        <p:nvSpPr>
          <p:cNvPr id="9" name="Flèche droite 10">
            <a:extLst>
              <a:ext uri="{FF2B5EF4-FFF2-40B4-BE49-F238E27FC236}">
                <a16:creationId xmlns:a16="http://schemas.microsoft.com/office/drawing/2014/main" id="{E333FAFD-BB54-57B6-7378-D07A3CBB5FB1}"/>
              </a:ext>
            </a:extLst>
          </p:cNvPr>
          <p:cNvSpPr/>
          <p:nvPr/>
        </p:nvSpPr>
        <p:spPr bwMode="auto">
          <a:xfrm rot="5400000">
            <a:off x="8472264" y="2682807"/>
            <a:ext cx="1152128" cy="432048"/>
          </a:xfrm>
          <a:prstGeom prst="rightArrow">
            <a:avLst/>
          </a:prstGeom>
          <a:solidFill>
            <a:srgbClr val="749A58"/>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fr-FR"/>
            </a:defPPr>
            <a:lvl1pPr marL="0" algn="l" defTabSz="914400" rtl="0" eaLnBrk="1" latinLnBrk="0" hangingPunct="1">
              <a:defRPr sz="1800" kern="1200">
                <a:solidFill>
                  <a:srgbClr val="000000"/>
                </a:solidFill>
                <a:latin typeface="Arial"/>
                <a:cs typeface="Arial"/>
              </a:defRPr>
            </a:lvl1pPr>
            <a:lvl2pPr marL="457200" algn="l" defTabSz="914400" rtl="0" eaLnBrk="1" latinLnBrk="0" hangingPunct="1">
              <a:defRPr sz="1800" kern="1200">
                <a:solidFill>
                  <a:srgbClr val="000000"/>
                </a:solidFill>
                <a:latin typeface="Arial"/>
                <a:cs typeface="Arial"/>
              </a:defRPr>
            </a:lvl2pPr>
            <a:lvl3pPr marL="914400" algn="l" defTabSz="914400" rtl="0" eaLnBrk="1" latinLnBrk="0" hangingPunct="1">
              <a:defRPr sz="1800" kern="1200">
                <a:solidFill>
                  <a:srgbClr val="000000"/>
                </a:solidFill>
                <a:latin typeface="Arial"/>
                <a:cs typeface="Arial"/>
              </a:defRPr>
            </a:lvl3pPr>
            <a:lvl4pPr marL="1371600" algn="l" defTabSz="914400" rtl="0" eaLnBrk="1" latinLnBrk="0" hangingPunct="1">
              <a:defRPr sz="1800" kern="1200">
                <a:solidFill>
                  <a:srgbClr val="000000"/>
                </a:solidFill>
                <a:latin typeface="Arial"/>
                <a:cs typeface="Arial"/>
              </a:defRPr>
            </a:lvl4pPr>
            <a:lvl5pPr marL="1828800" algn="l" defTabSz="914400" rtl="0" eaLnBrk="1" latinLnBrk="0" hangingPunct="1">
              <a:defRPr sz="1800" kern="1200">
                <a:solidFill>
                  <a:srgbClr val="000000"/>
                </a:solidFill>
                <a:latin typeface="Arial"/>
                <a:cs typeface="Arial"/>
              </a:defRPr>
            </a:lvl5pPr>
            <a:lvl6pPr marL="2286000" algn="l" defTabSz="914400" rtl="0" eaLnBrk="1" latinLnBrk="0" hangingPunct="1">
              <a:defRPr sz="1800" kern="1200">
                <a:solidFill>
                  <a:srgbClr val="000000"/>
                </a:solidFill>
                <a:latin typeface="Arial"/>
                <a:cs typeface="Arial"/>
              </a:defRPr>
            </a:lvl6pPr>
            <a:lvl7pPr marL="2743200" algn="l" defTabSz="914400" rtl="0" eaLnBrk="1" latinLnBrk="0" hangingPunct="1">
              <a:defRPr sz="1800" kern="1200">
                <a:solidFill>
                  <a:srgbClr val="000000"/>
                </a:solidFill>
                <a:latin typeface="Arial"/>
                <a:cs typeface="Arial"/>
              </a:defRPr>
            </a:lvl7pPr>
            <a:lvl8pPr marL="3200400" algn="l" defTabSz="914400" rtl="0" eaLnBrk="1" latinLnBrk="0" hangingPunct="1">
              <a:defRPr sz="1800" kern="1200">
                <a:solidFill>
                  <a:srgbClr val="000000"/>
                </a:solidFill>
                <a:latin typeface="Arial"/>
                <a:cs typeface="Arial"/>
              </a:defRPr>
            </a:lvl8pPr>
            <a:lvl9pPr marL="3657600" algn="l" defTabSz="914400" rtl="0" eaLnBrk="1" latinLnBrk="0" hangingPunct="1">
              <a:defRPr sz="1800" kern="1200">
                <a:solidFill>
                  <a:srgbClr val="000000"/>
                </a:solidFill>
                <a:latin typeface="Arial"/>
                <a:cs typeface="Arial"/>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BE" sz="2400" b="0" i="0" u="none" strike="noStrike" kern="1200" cap="none" spc="0" normalizeH="0" baseline="0" noProof="0">
              <a:ln>
                <a:noFill/>
              </a:ln>
              <a:solidFill>
                <a:srgbClr val="000000"/>
              </a:solidFill>
              <a:effectLst/>
              <a:uLnTx/>
              <a:uFillTx/>
              <a:latin typeface="Times New Roman" pitchFamily="18" charset="0"/>
              <a:ea typeface="+mn-ea"/>
              <a:cs typeface="Arial" charset="0"/>
              <a:sym typeface="Arial"/>
            </a:endParaRPr>
          </a:p>
        </p:txBody>
      </p:sp>
      <p:sp>
        <p:nvSpPr>
          <p:cNvPr id="10" name="ZoneTexte 11">
            <a:extLst>
              <a:ext uri="{FF2B5EF4-FFF2-40B4-BE49-F238E27FC236}">
                <a16:creationId xmlns:a16="http://schemas.microsoft.com/office/drawing/2014/main" id="{4B7CB138-834B-17CF-0BFC-363BAA17039D}"/>
              </a:ext>
            </a:extLst>
          </p:cNvPr>
          <p:cNvSpPr txBox="1"/>
          <p:nvPr/>
        </p:nvSpPr>
        <p:spPr>
          <a:xfrm>
            <a:off x="1199456" y="5139189"/>
            <a:ext cx="2592288" cy="954107"/>
          </a:xfrm>
          <a:prstGeom prst="rect">
            <a:avLst/>
          </a:prstGeom>
          <a:noFill/>
        </p:spPr>
        <p:txBody>
          <a:bodyPr wrap="square" rtlCol="0">
            <a:spAutoFit/>
          </a:bodyPr>
          <a:lstStyle>
            <a:defPPr>
              <a:defRPr lang="fr-FR"/>
            </a:defPPr>
            <a:lvl1pPr marL="0" algn="l" defTabSz="914400" rtl="0" eaLnBrk="1" latinLnBrk="0" hangingPunct="1">
              <a:defRPr sz="1800" kern="1200">
                <a:solidFill>
                  <a:srgbClr val="000000"/>
                </a:solidFill>
                <a:latin typeface="Arial"/>
                <a:cs typeface="Arial"/>
              </a:defRPr>
            </a:lvl1pPr>
            <a:lvl2pPr marL="457200" algn="l" defTabSz="914400" rtl="0" eaLnBrk="1" latinLnBrk="0" hangingPunct="1">
              <a:defRPr sz="1800" kern="1200">
                <a:solidFill>
                  <a:srgbClr val="000000"/>
                </a:solidFill>
                <a:latin typeface="Arial"/>
                <a:cs typeface="Arial"/>
              </a:defRPr>
            </a:lvl2pPr>
            <a:lvl3pPr marL="914400" algn="l" defTabSz="914400" rtl="0" eaLnBrk="1" latinLnBrk="0" hangingPunct="1">
              <a:defRPr sz="1800" kern="1200">
                <a:solidFill>
                  <a:srgbClr val="000000"/>
                </a:solidFill>
                <a:latin typeface="Arial"/>
                <a:cs typeface="Arial"/>
              </a:defRPr>
            </a:lvl3pPr>
            <a:lvl4pPr marL="1371600" algn="l" defTabSz="914400" rtl="0" eaLnBrk="1" latinLnBrk="0" hangingPunct="1">
              <a:defRPr sz="1800" kern="1200">
                <a:solidFill>
                  <a:srgbClr val="000000"/>
                </a:solidFill>
                <a:latin typeface="Arial"/>
                <a:cs typeface="Arial"/>
              </a:defRPr>
            </a:lvl4pPr>
            <a:lvl5pPr marL="1828800" algn="l" defTabSz="914400" rtl="0" eaLnBrk="1" latinLnBrk="0" hangingPunct="1">
              <a:defRPr sz="1800" kern="1200">
                <a:solidFill>
                  <a:srgbClr val="000000"/>
                </a:solidFill>
                <a:latin typeface="Arial"/>
                <a:cs typeface="Arial"/>
              </a:defRPr>
            </a:lvl5pPr>
            <a:lvl6pPr marL="2286000" algn="l" defTabSz="914400" rtl="0" eaLnBrk="1" latinLnBrk="0" hangingPunct="1">
              <a:defRPr sz="1800" kern="1200">
                <a:solidFill>
                  <a:srgbClr val="000000"/>
                </a:solidFill>
                <a:latin typeface="Arial"/>
                <a:cs typeface="Arial"/>
              </a:defRPr>
            </a:lvl6pPr>
            <a:lvl7pPr marL="2743200" algn="l" defTabSz="914400" rtl="0" eaLnBrk="1" latinLnBrk="0" hangingPunct="1">
              <a:defRPr sz="1800" kern="1200">
                <a:solidFill>
                  <a:srgbClr val="000000"/>
                </a:solidFill>
                <a:latin typeface="Arial"/>
                <a:cs typeface="Arial"/>
              </a:defRPr>
            </a:lvl7pPr>
            <a:lvl8pPr marL="3200400" algn="l" defTabSz="914400" rtl="0" eaLnBrk="1" latinLnBrk="0" hangingPunct="1">
              <a:defRPr sz="1800" kern="1200">
                <a:solidFill>
                  <a:srgbClr val="000000"/>
                </a:solidFill>
                <a:latin typeface="Arial"/>
                <a:cs typeface="Arial"/>
              </a:defRPr>
            </a:lvl8pPr>
            <a:lvl9pPr marL="3657600" algn="l" defTabSz="914400" rtl="0" eaLnBrk="1" latinLnBrk="0" hangingPunct="1">
              <a:defRPr sz="1800" kern="1200">
                <a:solidFill>
                  <a:srgbClr val="000000"/>
                </a:solidFill>
                <a:latin typeface="Arial"/>
                <a:cs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0" u="none" strike="noStrike" kern="1200" cap="none" spc="0" normalizeH="0" baseline="0" noProof="0" dirty="0">
                <a:ln>
                  <a:noFill/>
                </a:ln>
                <a:solidFill>
                  <a:srgbClr val="000000"/>
                </a:solidFill>
                <a:effectLst/>
                <a:uLnTx/>
                <a:uFillTx/>
                <a:latin typeface="Arial"/>
                <a:ea typeface="+mn-ea"/>
                <a:cs typeface="Arial"/>
                <a:sym typeface="Arial"/>
              </a:rPr>
              <a:t>Publicité du conseil communal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0" u="none" strike="noStrike" kern="1200" cap="none" spc="0" normalizeH="0" baseline="0" noProof="0" dirty="0">
                <a:ln>
                  <a:noFill/>
                </a:ln>
                <a:solidFill>
                  <a:srgbClr val="000000"/>
                </a:solidFill>
                <a:effectLst/>
                <a:uLnTx/>
                <a:uFillTx/>
                <a:latin typeface="Arial"/>
                <a:ea typeface="+mn-ea"/>
                <a:cs typeface="Arial"/>
                <a:sym typeface="Arial"/>
              </a:rPr>
              <a:t>Consultation des documents administratifs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0" u="none" strike="noStrike" kern="1200" cap="none" spc="0" normalizeH="0" baseline="0" noProof="0" dirty="0">
                <a:ln>
                  <a:noFill/>
                </a:ln>
                <a:solidFill>
                  <a:srgbClr val="000000"/>
                </a:solidFill>
                <a:effectLst/>
                <a:uLnTx/>
                <a:uFillTx/>
                <a:latin typeface="Arial"/>
                <a:ea typeface="+mn-ea"/>
                <a:cs typeface="Arial"/>
                <a:sym typeface="Arial"/>
              </a:rPr>
              <a:t>Stand d’information</a:t>
            </a:r>
          </a:p>
        </p:txBody>
      </p:sp>
      <p:sp>
        <p:nvSpPr>
          <p:cNvPr id="11" name="ZoneTexte 12">
            <a:extLst>
              <a:ext uri="{FF2B5EF4-FFF2-40B4-BE49-F238E27FC236}">
                <a16:creationId xmlns:a16="http://schemas.microsoft.com/office/drawing/2014/main" id="{B85A4B4C-030F-8404-CF6B-5CEE41D80EFF}"/>
              </a:ext>
            </a:extLst>
          </p:cNvPr>
          <p:cNvSpPr txBox="1"/>
          <p:nvPr/>
        </p:nvSpPr>
        <p:spPr>
          <a:xfrm>
            <a:off x="3719736" y="4923439"/>
            <a:ext cx="2736304" cy="738664"/>
          </a:xfrm>
          <a:prstGeom prst="rect">
            <a:avLst/>
          </a:prstGeom>
          <a:noFill/>
        </p:spPr>
        <p:txBody>
          <a:bodyPr wrap="square" rtlCol="0">
            <a:spAutoFit/>
          </a:bodyPr>
          <a:lstStyle>
            <a:defPPr>
              <a:defRPr lang="fr-FR"/>
            </a:defPPr>
            <a:lvl1pPr marL="0" algn="l" defTabSz="914400" rtl="0" eaLnBrk="1" latinLnBrk="0" hangingPunct="1">
              <a:defRPr sz="1800" kern="1200">
                <a:solidFill>
                  <a:srgbClr val="000000"/>
                </a:solidFill>
                <a:latin typeface="Arial"/>
                <a:cs typeface="Arial"/>
              </a:defRPr>
            </a:lvl1pPr>
            <a:lvl2pPr marL="457200" algn="l" defTabSz="914400" rtl="0" eaLnBrk="1" latinLnBrk="0" hangingPunct="1">
              <a:defRPr sz="1800" kern="1200">
                <a:solidFill>
                  <a:srgbClr val="000000"/>
                </a:solidFill>
                <a:latin typeface="Arial"/>
                <a:cs typeface="Arial"/>
              </a:defRPr>
            </a:lvl2pPr>
            <a:lvl3pPr marL="914400" algn="l" defTabSz="914400" rtl="0" eaLnBrk="1" latinLnBrk="0" hangingPunct="1">
              <a:defRPr sz="1800" kern="1200">
                <a:solidFill>
                  <a:srgbClr val="000000"/>
                </a:solidFill>
                <a:latin typeface="Arial"/>
                <a:cs typeface="Arial"/>
              </a:defRPr>
            </a:lvl3pPr>
            <a:lvl4pPr marL="1371600" algn="l" defTabSz="914400" rtl="0" eaLnBrk="1" latinLnBrk="0" hangingPunct="1">
              <a:defRPr sz="1800" kern="1200">
                <a:solidFill>
                  <a:srgbClr val="000000"/>
                </a:solidFill>
                <a:latin typeface="Arial"/>
                <a:cs typeface="Arial"/>
              </a:defRPr>
            </a:lvl4pPr>
            <a:lvl5pPr marL="1828800" algn="l" defTabSz="914400" rtl="0" eaLnBrk="1" latinLnBrk="0" hangingPunct="1">
              <a:defRPr sz="1800" kern="1200">
                <a:solidFill>
                  <a:srgbClr val="000000"/>
                </a:solidFill>
                <a:latin typeface="Arial"/>
                <a:cs typeface="Arial"/>
              </a:defRPr>
            </a:lvl5pPr>
            <a:lvl6pPr marL="2286000" algn="l" defTabSz="914400" rtl="0" eaLnBrk="1" latinLnBrk="0" hangingPunct="1">
              <a:defRPr sz="1800" kern="1200">
                <a:solidFill>
                  <a:srgbClr val="000000"/>
                </a:solidFill>
                <a:latin typeface="Arial"/>
                <a:cs typeface="Arial"/>
              </a:defRPr>
            </a:lvl6pPr>
            <a:lvl7pPr marL="2743200" algn="l" defTabSz="914400" rtl="0" eaLnBrk="1" latinLnBrk="0" hangingPunct="1">
              <a:defRPr sz="1800" kern="1200">
                <a:solidFill>
                  <a:srgbClr val="000000"/>
                </a:solidFill>
                <a:latin typeface="Arial"/>
                <a:cs typeface="Arial"/>
              </a:defRPr>
            </a:lvl7pPr>
            <a:lvl8pPr marL="3200400" algn="l" defTabSz="914400" rtl="0" eaLnBrk="1" latinLnBrk="0" hangingPunct="1">
              <a:defRPr sz="1800" kern="1200">
                <a:solidFill>
                  <a:srgbClr val="000000"/>
                </a:solidFill>
                <a:latin typeface="Arial"/>
                <a:cs typeface="Arial"/>
              </a:defRPr>
            </a:lvl8pPr>
            <a:lvl9pPr marL="3657600" algn="l" defTabSz="914400" rtl="0" eaLnBrk="1" latinLnBrk="0" hangingPunct="1">
              <a:defRPr sz="1800" kern="1200">
                <a:solidFill>
                  <a:srgbClr val="000000"/>
                </a:solidFill>
                <a:latin typeface="Arial"/>
                <a:cs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0" u="none" strike="noStrike" kern="1200" cap="none" spc="0" normalizeH="0" baseline="0" noProof="0" dirty="0">
                <a:ln>
                  <a:noFill/>
                </a:ln>
                <a:solidFill>
                  <a:srgbClr val="000000"/>
                </a:solidFill>
                <a:effectLst/>
                <a:uLnTx/>
                <a:uFillTx/>
                <a:latin typeface="Arial"/>
                <a:ea typeface="+mn-ea"/>
                <a:cs typeface="Arial"/>
                <a:sym typeface="Arial"/>
              </a:rPr>
              <a:t>Réunion publique d’information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0" u="none" strike="noStrike" kern="1200" cap="none" spc="0" normalizeH="0" baseline="0" noProof="0" dirty="0">
                <a:ln>
                  <a:noFill/>
                </a:ln>
                <a:solidFill>
                  <a:srgbClr val="000000"/>
                </a:solidFill>
                <a:effectLst/>
                <a:uLnTx/>
                <a:uFillTx/>
                <a:latin typeface="Arial"/>
                <a:ea typeface="+mn-ea"/>
                <a:cs typeface="Arial"/>
                <a:sym typeface="Arial"/>
              </a:rPr>
              <a:t>Enquête et sondage pour appel à idées …</a:t>
            </a:r>
          </a:p>
        </p:txBody>
      </p:sp>
      <p:sp>
        <p:nvSpPr>
          <p:cNvPr id="12" name="ZoneTexte 13">
            <a:extLst>
              <a:ext uri="{FF2B5EF4-FFF2-40B4-BE49-F238E27FC236}">
                <a16:creationId xmlns:a16="http://schemas.microsoft.com/office/drawing/2014/main" id="{D9220268-2C72-0F5D-E356-68ABD592895A}"/>
              </a:ext>
            </a:extLst>
          </p:cNvPr>
          <p:cNvSpPr txBox="1"/>
          <p:nvPr/>
        </p:nvSpPr>
        <p:spPr>
          <a:xfrm>
            <a:off x="5879976" y="4131351"/>
            <a:ext cx="2808312" cy="523220"/>
          </a:xfrm>
          <a:prstGeom prst="rect">
            <a:avLst/>
          </a:prstGeom>
          <a:noFill/>
        </p:spPr>
        <p:txBody>
          <a:bodyPr wrap="square" rtlCol="0">
            <a:spAutoFit/>
          </a:bodyPr>
          <a:lstStyle>
            <a:defPPr>
              <a:defRPr lang="fr-FR"/>
            </a:defPPr>
            <a:lvl1pPr marL="0" algn="l" defTabSz="914400" rtl="0" eaLnBrk="1" latinLnBrk="0" hangingPunct="1">
              <a:defRPr sz="1800" kern="1200">
                <a:solidFill>
                  <a:srgbClr val="000000"/>
                </a:solidFill>
                <a:latin typeface="Arial"/>
                <a:cs typeface="Arial"/>
              </a:defRPr>
            </a:lvl1pPr>
            <a:lvl2pPr marL="457200" algn="l" defTabSz="914400" rtl="0" eaLnBrk="1" latinLnBrk="0" hangingPunct="1">
              <a:defRPr sz="1800" kern="1200">
                <a:solidFill>
                  <a:srgbClr val="000000"/>
                </a:solidFill>
                <a:latin typeface="Arial"/>
                <a:cs typeface="Arial"/>
              </a:defRPr>
            </a:lvl2pPr>
            <a:lvl3pPr marL="914400" algn="l" defTabSz="914400" rtl="0" eaLnBrk="1" latinLnBrk="0" hangingPunct="1">
              <a:defRPr sz="1800" kern="1200">
                <a:solidFill>
                  <a:srgbClr val="000000"/>
                </a:solidFill>
                <a:latin typeface="Arial"/>
                <a:cs typeface="Arial"/>
              </a:defRPr>
            </a:lvl3pPr>
            <a:lvl4pPr marL="1371600" algn="l" defTabSz="914400" rtl="0" eaLnBrk="1" latinLnBrk="0" hangingPunct="1">
              <a:defRPr sz="1800" kern="1200">
                <a:solidFill>
                  <a:srgbClr val="000000"/>
                </a:solidFill>
                <a:latin typeface="Arial"/>
                <a:cs typeface="Arial"/>
              </a:defRPr>
            </a:lvl4pPr>
            <a:lvl5pPr marL="1828800" algn="l" defTabSz="914400" rtl="0" eaLnBrk="1" latinLnBrk="0" hangingPunct="1">
              <a:defRPr sz="1800" kern="1200">
                <a:solidFill>
                  <a:srgbClr val="000000"/>
                </a:solidFill>
                <a:latin typeface="Arial"/>
                <a:cs typeface="Arial"/>
              </a:defRPr>
            </a:lvl5pPr>
            <a:lvl6pPr marL="2286000" algn="l" defTabSz="914400" rtl="0" eaLnBrk="1" latinLnBrk="0" hangingPunct="1">
              <a:defRPr sz="1800" kern="1200">
                <a:solidFill>
                  <a:srgbClr val="000000"/>
                </a:solidFill>
                <a:latin typeface="Arial"/>
                <a:cs typeface="Arial"/>
              </a:defRPr>
            </a:lvl6pPr>
            <a:lvl7pPr marL="2743200" algn="l" defTabSz="914400" rtl="0" eaLnBrk="1" latinLnBrk="0" hangingPunct="1">
              <a:defRPr sz="1800" kern="1200">
                <a:solidFill>
                  <a:srgbClr val="000000"/>
                </a:solidFill>
                <a:latin typeface="Arial"/>
                <a:cs typeface="Arial"/>
              </a:defRPr>
            </a:lvl7pPr>
            <a:lvl8pPr marL="3200400" algn="l" defTabSz="914400" rtl="0" eaLnBrk="1" latinLnBrk="0" hangingPunct="1">
              <a:defRPr sz="1800" kern="1200">
                <a:solidFill>
                  <a:srgbClr val="000000"/>
                </a:solidFill>
                <a:latin typeface="Arial"/>
                <a:cs typeface="Arial"/>
              </a:defRPr>
            </a:lvl8pPr>
            <a:lvl9pPr marL="3657600" algn="l" defTabSz="914400" rtl="0" eaLnBrk="1" latinLnBrk="0" hangingPunct="1">
              <a:defRPr sz="1800" kern="1200">
                <a:solidFill>
                  <a:srgbClr val="000000"/>
                </a:solidFill>
                <a:latin typeface="Arial"/>
                <a:cs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0" u="none" strike="noStrike" kern="1200" cap="none" spc="0" normalizeH="0" baseline="0" noProof="0" dirty="0">
                <a:ln>
                  <a:noFill/>
                </a:ln>
                <a:solidFill>
                  <a:srgbClr val="000000"/>
                </a:solidFill>
                <a:effectLst/>
                <a:uLnTx/>
                <a:uFillTx/>
                <a:latin typeface="Arial"/>
                <a:ea typeface="+mn-ea"/>
                <a:cs typeface="Arial"/>
                <a:sym typeface="Arial"/>
              </a:rPr>
              <a:t>Réunion de concertation</a:t>
            </a:r>
            <a:br>
              <a:rPr kumimoji="0" lang="fr-BE" sz="1400" b="0" i="0" u="none" strike="noStrike" kern="1200" cap="none" spc="0" normalizeH="0" baseline="0" noProof="0" dirty="0">
                <a:ln>
                  <a:noFill/>
                </a:ln>
                <a:solidFill>
                  <a:srgbClr val="000000"/>
                </a:solidFill>
                <a:effectLst/>
                <a:uLnTx/>
                <a:uFillTx/>
                <a:latin typeface="Arial"/>
                <a:ea typeface="+mn-ea"/>
                <a:cs typeface="Arial"/>
                <a:sym typeface="Arial"/>
              </a:rPr>
            </a:br>
            <a:r>
              <a:rPr kumimoji="0" lang="fr-BE" sz="1400" b="0" i="0" u="none" strike="noStrike" kern="1200" cap="none" spc="0" normalizeH="0" baseline="0" noProof="0" dirty="0">
                <a:ln>
                  <a:noFill/>
                </a:ln>
                <a:solidFill>
                  <a:srgbClr val="000000"/>
                </a:solidFill>
                <a:effectLst/>
                <a:uLnTx/>
                <a:uFillTx/>
                <a:latin typeface="Arial"/>
                <a:ea typeface="+mn-ea"/>
                <a:cs typeface="Arial"/>
                <a:sym typeface="Arial"/>
              </a:rPr>
              <a:t>…</a:t>
            </a:r>
          </a:p>
        </p:txBody>
      </p:sp>
      <p:sp>
        <p:nvSpPr>
          <p:cNvPr id="13" name="ZoneTexte 14">
            <a:extLst>
              <a:ext uri="{FF2B5EF4-FFF2-40B4-BE49-F238E27FC236}">
                <a16:creationId xmlns:a16="http://schemas.microsoft.com/office/drawing/2014/main" id="{83057499-6236-46F4-70B2-71EB98C09AD5}"/>
              </a:ext>
            </a:extLst>
          </p:cNvPr>
          <p:cNvSpPr txBox="1"/>
          <p:nvPr/>
        </p:nvSpPr>
        <p:spPr>
          <a:xfrm>
            <a:off x="8184232" y="3483279"/>
            <a:ext cx="2808312" cy="738664"/>
          </a:xfrm>
          <a:prstGeom prst="rect">
            <a:avLst/>
          </a:prstGeom>
          <a:noFill/>
        </p:spPr>
        <p:txBody>
          <a:bodyPr wrap="square" rtlCol="0">
            <a:spAutoFit/>
          </a:bodyPr>
          <a:lstStyle>
            <a:defPPr>
              <a:defRPr lang="fr-FR"/>
            </a:defPPr>
            <a:lvl1pPr marL="0" algn="l" defTabSz="914400" rtl="0" eaLnBrk="1" latinLnBrk="0" hangingPunct="1">
              <a:defRPr sz="1800" kern="1200">
                <a:solidFill>
                  <a:srgbClr val="000000"/>
                </a:solidFill>
                <a:latin typeface="Arial"/>
                <a:cs typeface="Arial"/>
              </a:defRPr>
            </a:lvl1pPr>
            <a:lvl2pPr marL="457200" algn="l" defTabSz="914400" rtl="0" eaLnBrk="1" latinLnBrk="0" hangingPunct="1">
              <a:defRPr sz="1800" kern="1200">
                <a:solidFill>
                  <a:srgbClr val="000000"/>
                </a:solidFill>
                <a:latin typeface="Arial"/>
                <a:cs typeface="Arial"/>
              </a:defRPr>
            </a:lvl2pPr>
            <a:lvl3pPr marL="914400" algn="l" defTabSz="914400" rtl="0" eaLnBrk="1" latinLnBrk="0" hangingPunct="1">
              <a:defRPr sz="1800" kern="1200">
                <a:solidFill>
                  <a:srgbClr val="000000"/>
                </a:solidFill>
                <a:latin typeface="Arial"/>
                <a:cs typeface="Arial"/>
              </a:defRPr>
            </a:lvl3pPr>
            <a:lvl4pPr marL="1371600" algn="l" defTabSz="914400" rtl="0" eaLnBrk="1" latinLnBrk="0" hangingPunct="1">
              <a:defRPr sz="1800" kern="1200">
                <a:solidFill>
                  <a:srgbClr val="000000"/>
                </a:solidFill>
                <a:latin typeface="Arial"/>
                <a:cs typeface="Arial"/>
              </a:defRPr>
            </a:lvl4pPr>
            <a:lvl5pPr marL="1828800" algn="l" defTabSz="914400" rtl="0" eaLnBrk="1" latinLnBrk="0" hangingPunct="1">
              <a:defRPr sz="1800" kern="1200">
                <a:solidFill>
                  <a:srgbClr val="000000"/>
                </a:solidFill>
                <a:latin typeface="Arial"/>
                <a:cs typeface="Arial"/>
              </a:defRPr>
            </a:lvl5pPr>
            <a:lvl6pPr marL="2286000" algn="l" defTabSz="914400" rtl="0" eaLnBrk="1" latinLnBrk="0" hangingPunct="1">
              <a:defRPr sz="1800" kern="1200">
                <a:solidFill>
                  <a:srgbClr val="000000"/>
                </a:solidFill>
                <a:latin typeface="Arial"/>
                <a:cs typeface="Arial"/>
              </a:defRPr>
            </a:lvl6pPr>
            <a:lvl7pPr marL="2743200" algn="l" defTabSz="914400" rtl="0" eaLnBrk="1" latinLnBrk="0" hangingPunct="1">
              <a:defRPr sz="1800" kern="1200">
                <a:solidFill>
                  <a:srgbClr val="000000"/>
                </a:solidFill>
                <a:latin typeface="Arial"/>
                <a:cs typeface="Arial"/>
              </a:defRPr>
            </a:lvl7pPr>
            <a:lvl8pPr marL="3200400" algn="l" defTabSz="914400" rtl="0" eaLnBrk="1" latinLnBrk="0" hangingPunct="1">
              <a:defRPr sz="1800" kern="1200">
                <a:solidFill>
                  <a:srgbClr val="000000"/>
                </a:solidFill>
                <a:latin typeface="Arial"/>
                <a:cs typeface="Arial"/>
              </a:defRPr>
            </a:lvl8pPr>
            <a:lvl9pPr marL="3657600" algn="l" defTabSz="914400" rtl="0" eaLnBrk="1" latinLnBrk="0" hangingPunct="1">
              <a:defRPr sz="1800" kern="1200">
                <a:solidFill>
                  <a:srgbClr val="000000"/>
                </a:solidFill>
                <a:latin typeface="Arial"/>
                <a:cs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0" u="none" strike="noStrike" kern="1200" cap="none" spc="0" normalizeH="0" baseline="0" noProof="0" dirty="0">
                <a:ln>
                  <a:noFill/>
                </a:ln>
                <a:solidFill>
                  <a:srgbClr val="000000"/>
                </a:solidFill>
                <a:effectLst/>
                <a:uLnTx/>
                <a:uFillTx/>
                <a:latin typeface="Arial"/>
                <a:ea typeface="+mn-ea"/>
                <a:cs typeface="Arial"/>
                <a:sym typeface="Arial"/>
              </a:rPr>
              <a:t>Appel à projets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0" u="none" strike="noStrike" kern="1200" cap="none" spc="0" normalizeH="0" baseline="0" noProof="0" dirty="0">
                <a:ln>
                  <a:noFill/>
                </a:ln>
                <a:solidFill>
                  <a:srgbClr val="000000"/>
                </a:solidFill>
                <a:effectLst/>
                <a:uLnTx/>
                <a:uFillTx/>
                <a:latin typeface="Arial"/>
                <a:ea typeface="+mn-ea"/>
                <a:cs typeface="Arial"/>
                <a:sym typeface="Arial"/>
              </a:rPr>
              <a:t>Chantier participatif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0" u="none" strike="noStrike" kern="1200" cap="none" spc="0" normalizeH="0" baseline="0" noProof="0" dirty="0">
                <a:ln>
                  <a:noFill/>
                </a:ln>
                <a:solidFill>
                  <a:srgbClr val="000000"/>
                </a:solidFill>
                <a:effectLst/>
                <a:uLnTx/>
                <a:uFillTx/>
                <a:latin typeface="Arial"/>
                <a:ea typeface="+mn-ea"/>
                <a:cs typeface="Arial"/>
                <a:sym typeface="Arial"/>
              </a:rPr>
              <a:t>Coopérative…</a:t>
            </a:r>
          </a:p>
        </p:txBody>
      </p:sp>
    </p:spTree>
    <p:extLst>
      <p:ext uri="{BB962C8B-B14F-4D97-AF65-F5344CB8AC3E}">
        <p14:creationId xmlns:p14="http://schemas.microsoft.com/office/powerpoint/2010/main" val="2815317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p:bldP spid="11" grpId="0"/>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304D7F-1CD2-AEE2-3163-668D606E57E1}"/>
              </a:ext>
            </a:extLst>
          </p:cNvPr>
          <p:cNvSpPr>
            <a:spLocks noGrp="1"/>
          </p:cNvSpPr>
          <p:nvPr>
            <p:ph type="title"/>
          </p:nvPr>
        </p:nvSpPr>
        <p:spPr>
          <a:xfrm>
            <a:off x="624417" y="44624"/>
            <a:ext cx="10972800" cy="1143000"/>
          </a:xfrm>
        </p:spPr>
        <p:txBody>
          <a:bodyPr/>
          <a:lstStyle/>
          <a:p>
            <a:r>
              <a:rPr lang="fr-BE" dirty="0"/>
              <a:t>Questionnement</a:t>
            </a:r>
          </a:p>
        </p:txBody>
      </p:sp>
      <p:graphicFrame>
        <p:nvGraphicFramePr>
          <p:cNvPr id="4" name="Espace réservé du contenu 3">
            <a:extLst>
              <a:ext uri="{FF2B5EF4-FFF2-40B4-BE49-F238E27FC236}">
                <a16:creationId xmlns:a16="http://schemas.microsoft.com/office/drawing/2014/main" id="{760AC991-3706-4AE8-8BFD-58AC86748C0E}"/>
              </a:ext>
            </a:extLst>
          </p:cNvPr>
          <p:cNvGraphicFramePr>
            <a:graphicFrameLocks/>
          </p:cNvGraphicFramePr>
          <p:nvPr/>
        </p:nvGraphicFramePr>
        <p:xfrm>
          <a:off x="1981200" y="1307806"/>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081773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613066-0E8D-D503-441C-47D31B7CE75B}"/>
              </a:ext>
            </a:extLst>
          </p:cNvPr>
          <p:cNvSpPr>
            <a:spLocks noGrp="1"/>
          </p:cNvSpPr>
          <p:nvPr>
            <p:ph type="title"/>
          </p:nvPr>
        </p:nvSpPr>
        <p:spPr>
          <a:xfrm>
            <a:off x="624417" y="44624"/>
            <a:ext cx="10972800" cy="1143000"/>
          </a:xfrm>
        </p:spPr>
        <p:txBody>
          <a:bodyPr/>
          <a:lstStyle/>
          <a:p>
            <a:r>
              <a:rPr lang="fr-BE" dirty="0"/>
              <a:t>Pourquoi ?</a:t>
            </a:r>
          </a:p>
        </p:txBody>
      </p:sp>
      <p:graphicFrame>
        <p:nvGraphicFramePr>
          <p:cNvPr id="4" name="Espace réservé du contenu 3">
            <a:extLst>
              <a:ext uri="{FF2B5EF4-FFF2-40B4-BE49-F238E27FC236}">
                <a16:creationId xmlns:a16="http://schemas.microsoft.com/office/drawing/2014/main" id="{99C61BDA-817C-3B3C-3F2B-B1F56FD7EE1F}"/>
              </a:ext>
            </a:extLst>
          </p:cNvPr>
          <p:cNvGraphicFramePr>
            <a:graphicFrameLocks/>
          </p:cNvGraphicFramePr>
          <p:nvPr/>
        </p:nvGraphicFramePr>
        <p:xfrm>
          <a:off x="1878360" y="1196752"/>
          <a:ext cx="8435280" cy="47853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571700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F62B24-AF99-4DB0-70BF-97CA7BB82F4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49DEF10-3FE7-BB39-4F09-D230BEA4B9CC}"/>
              </a:ext>
            </a:extLst>
          </p:cNvPr>
          <p:cNvSpPr>
            <a:spLocks noGrp="1"/>
          </p:cNvSpPr>
          <p:nvPr>
            <p:ph type="title"/>
          </p:nvPr>
        </p:nvSpPr>
        <p:spPr/>
        <p:txBody>
          <a:bodyPr/>
          <a:lstStyle/>
          <a:p>
            <a:r>
              <a:rPr lang="fr-BE" dirty="0"/>
              <a:t>Avec qui ? </a:t>
            </a:r>
          </a:p>
        </p:txBody>
      </p:sp>
      <p:sp>
        <p:nvSpPr>
          <p:cNvPr id="3" name="Espace réservé du contenu 2">
            <a:extLst>
              <a:ext uri="{FF2B5EF4-FFF2-40B4-BE49-F238E27FC236}">
                <a16:creationId xmlns:a16="http://schemas.microsoft.com/office/drawing/2014/main" id="{DD2D7A59-510D-04CA-BE9D-DCFC10383396}"/>
              </a:ext>
            </a:extLst>
          </p:cNvPr>
          <p:cNvSpPr>
            <a:spLocks noGrp="1"/>
          </p:cNvSpPr>
          <p:nvPr>
            <p:ph sz="half" idx="1"/>
          </p:nvPr>
        </p:nvSpPr>
        <p:spPr>
          <a:xfrm>
            <a:off x="624417" y="1349932"/>
            <a:ext cx="8673521" cy="602944"/>
          </a:xfrm>
        </p:spPr>
        <p:txBody>
          <a:bodyPr/>
          <a:lstStyle/>
          <a:p>
            <a:r>
              <a:rPr lang="fr-FR" sz="2400" dirty="0"/>
              <a:t>Tous les habitants ou catégories spécifiques </a:t>
            </a:r>
            <a:endParaRPr lang="fr-FR" sz="2000" dirty="0"/>
          </a:p>
        </p:txBody>
      </p:sp>
      <p:sp>
        <p:nvSpPr>
          <p:cNvPr id="6" name="Espace réservé du contenu 5">
            <a:extLst>
              <a:ext uri="{FF2B5EF4-FFF2-40B4-BE49-F238E27FC236}">
                <a16:creationId xmlns:a16="http://schemas.microsoft.com/office/drawing/2014/main" id="{36FE1DAA-2279-D32E-6BB1-BB6C22481C69}"/>
              </a:ext>
            </a:extLst>
          </p:cNvPr>
          <p:cNvSpPr>
            <a:spLocks noGrp="1"/>
          </p:cNvSpPr>
          <p:nvPr>
            <p:ph sz="half" idx="2"/>
          </p:nvPr>
        </p:nvSpPr>
        <p:spPr>
          <a:xfrm>
            <a:off x="5807968" y="1987083"/>
            <a:ext cx="5999457" cy="3960813"/>
          </a:xfrm>
        </p:spPr>
        <p:txBody>
          <a:bodyPr/>
          <a:lstStyle/>
          <a:p>
            <a:pPr>
              <a:buFont typeface="Wingdings" panose="05000000000000000000" pitchFamily="2" charset="2"/>
              <a:buChar char="Ø"/>
            </a:pPr>
            <a:r>
              <a:rPr lang="fr-FR" sz="2400" b="1" dirty="0"/>
              <a:t>Comment les mobiliser ?</a:t>
            </a:r>
          </a:p>
          <a:p>
            <a:pPr lvl="1"/>
            <a:r>
              <a:rPr lang="fr-FR" sz="2000" dirty="0"/>
              <a:t>Importance des relais vers les publics cibles</a:t>
            </a:r>
          </a:p>
          <a:p>
            <a:pPr lvl="2"/>
            <a:r>
              <a:rPr lang="fr-FR" sz="1800" dirty="0"/>
              <a:t>Jeunes (maisons des jeunes, mouvements de jeunesse, etc.)</a:t>
            </a:r>
          </a:p>
          <a:p>
            <a:pPr lvl="2"/>
            <a:r>
              <a:rPr lang="fr-FR" sz="1800" dirty="0"/>
              <a:t>Actifs (employeurs, clubs sportif, commerces, etc.) </a:t>
            </a:r>
          </a:p>
          <a:p>
            <a:pPr lvl="2"/>
            <a:r>
              <a:rPr lang="fr-FR" sz="1800" dirty="0"/>
              <a:t>Personnes âgées (secteur associatif, etc.)</a:t>
            </a:r>
          </a:p>
          <a:p>
            <a:pPr lvl="2"/>
            <a:r>
              <a:rPr lang="fr-FR" sz="1800" dirty="0"/>
              <a:t>Personnes souffrant d’un handicap (maisons médicales, etc.)</a:t>
            </a:r>
          </a:p>
          <a:p>
            <a:pPr lvl="2"/>
            <a:r>
              <a:rPr lang="fr-FR" sz="1800" dirty="0"/>
              <a:t>Personnes en situation de précarité (CPAS, secteur caritatif, etc.)</a:t>
            </a:r>
          </a:p>
          <a:p>
            <a:pPr marL="0" indent="0">
              <a:buNone/>
            </a:pPr>
            <a:endParaRPr lang="fr-BE" dirty="0"/>
          </a:p>
        </p:txBody>
      </p:sp>
      <p:sp>
        <p:nvSpPr>
          <p:cNvPr id="5" name="ZoneTexte 4">
            <a:extLst>
              <a:ext uri="{FF2B5EF4-FFF2-40B4-BE49-F238E27FC236}">
                <a16:creationId xmlns:a16="http://schemas.microsoft.com/office/drawing/2014/main" id="{43B96C91-2ABF-0962-CC53-C48A63FA33D2}"/>
              </a:ext>
            </a:extLst>
          </p:cNvPr>
          <p:cNvSpPr txBox="1"/>
          <p:nvPr/>
        </p:nvSpPr>
        <p:spPr>
          <a:xfrm>
            <a:off x="2261127" y="5335772"/>
            <a:ext cx="423916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800" b="1" i="0" u="none" strike="noStrike" kern="1200" cap="none" spc="0" normalizeH="0" baseline="0" noProof="0" dirty="0">
                <a:ln>
                  <a:noFill/>
                </a:ln>
                <a:solidFill>
                  <a:srgbClr val="AF345F"/>
                </a:solidFill>
                <a:effectLst/>
                <a:uLnTx/>
                <a:uFillTx/>
                <a:latin typeface="Arial"/>
                <a:ea typeface="+mn-ea"/>
                <a:cs typeface="Arial"/>
                <a:sym typeface="Wingdings" panose="05000000000000000000" pitchFamily="2" charset="2"/>
              </a:rPr>
              <a:t>Adéquation entre les modalités de mobilisation et les publics ciblés</a:t>
            </a:r>
          </a:p>
        </p:txBody>
      </p:sp>
      <p:pic>
        <p:nvPicPr>
          <p:cNvPr id="7" name="Image 6">
            <a:extLst>
              <a:ext uri="{FF2B5EF4-FFF2-40B4-BE49-F238E27FC236}">
                <a16:creationId xmlns:a16="http://schemas.microsoft.com/office/drawing/2014/main" id="{08708C21-7302-7A03-11FB-65967D7D08F9}"/>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1463678" y="5205390"/>
            <a:ext cx="815898" cy="815898"/>
          </a:xfrm>
          <a:prstGeom prst="rect">
            <a:avLst/>
          </a:prstGeom>
          <a:solidFill>
            <a:srgbClr val="AF345F"/>
          </a:solidFill>
        </p:spPr>
      </p:pic>
      <p:sp>
        <p:nvSpPr>
          <p:cNvPr id="8" name="Espace réservé du contenu 2">
            <a:extLst>
              <a:ext uri="{FF2B5EF4-FFF2-40B4-BE49-F238E27FC236}">
                <a16:creationId xmlns:a16="http://schemas.microsoft.com/office/drawing/2014/main" id="{1064A08D-BE50-285F-3BCC-DDB03B1B971F}"/>
              </a:ext>
            </a:extLst>
          </p:cNvPr>
          <p:cNvSpPr txBox="1">
            <a:spLocks/>
          </p:cNvSpPr>
          <p:nvPr/>
        </p:nvSpPr>
        <p:spPr bwMode="auto">
          <a:xfrm>
            <a:off x="1055440" y="1970895"/>
            <a:ext cx="4824536" cy="3186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AF345F"/>
              </a:buClr>
              <a:buFont typeface="Wingdings" pitchFamily="2" charset="2"/>
              <a:buChar char="u"/>
              <a:defRPr sz="2800">
                <a:solidFill>
                  <a:schemeClr val="tx1"/>
                </a:solidFill>
                <a:latin typeface="+mn-lt"/>
                <a:ea typeface="+mn-ea"/>
                <a:cs typeface="+mn-cs"/>
              </a:defRPr>
            </a:lvl1pPr>
            <a:lvl2pPr marL="742950" indent="-285750" algn="l" rtl="0" eaLnBrk="1" fontAlgn="base" hangingPunct="1">
              <a:spcBef>
                <a:spcPct val="20000"/>
              </a:spcBef>
              <a:spcAft>
                <a:spcPct val="0"/>
              </a:spcAft>
              <a:buClr>
                <a:srgbClr val="AF345F"/>
              </a:buClr>
              <a:buFont typeface="Arial" charset="0"/>
              <a:buChar char="&gt;"/>
              <a:defRPr sz="2400">
                <a:solidFill>
                  <a:schemeClr val="tx1"/>
                </a:solidFill>
                <a:latin typeface="+mn-lt"/>
                <a:cs typeface="+mn-cs"/>
              </a:defRPr>
            </a:lvl2pPr>
            <a:lvl3pPr marL="1143000" indent="-228600" algn="l" rtl="0" eaLnBrk="1" fontAlgn="base" hangingPunct="1">
              <a:spcBef>
                <a:spcPct val="20000"/>
              </a:spcBef>
              <a:spcAft>
                <a:spcPct val="0"/>
              </a:spcAft>
              <a:buFont typeface="Arial" charset="0"/>
              <a:buChar char="–"/>
              <a:defRPr sz="2000">
                <a:solidFill>
                  <a:schemeClr val="tx1"/>
                </a:solidFill>
                <a:latin typeface="+mn-lt"/>
                <a:cs typeface="+mn-cs"/>
              </a:defRPr>
            </a:lvl3pPr>
            <a:lvl4pPr marL="1600200" indent="-228600" algn="l" rtl="0" eaLnBrk="1" fontAlgn="base" hangingPunct="1">
              <a:spcBef>
                <a:spcPct val="20000"/>
              </a:spcBef>
              <a:spcAft>
                <a:spcPct val="0"/>
              </a:spcAft>
              <a:buChar char="•"/>
              <a:defRPr sz="1800">
                <a:solidFill>
                  <a:schemeClr val="tx1"/>
                </a:solidFill>
                <a:latin typeface="+mn-lt"/>
                <a:cs typeface="+mn-cs"/>
              </a:defRPr>
            </a:lvl4pPr>
            <a:lvl5pPr marL="2057400" indent="-228600" algn="l" rtl="0" eaLnBrk="1" fontAlgn="base" hangingPunct="1">
              <a:spcBef>
                <a:spcPct val="20000"/>
              </a:spcBef>
              <a:spcAft>
                <a:spcPct val="0"/>
              </a:spcAft>
              <a:buFont typeface="Arial" charset="0"/>
              <a:buChar char="–"/>
              <a:defRPr sz="1800">
                <a:solidFill>
                  <a:schemeClr val="tx1"/>
                </a:solidFill>
                <a:latin typeface="+mn-lt"/>
                <a:cs typeface="+mn-cs"/>
              </a:defRPr>
            </a:lvl5pPr>
            <a:lvl6pPr marL="2514600" indent="-228600" algn="l" rtl="0" eaLnBrk="1" fontAlgn="base" hangingPunct="1">
              <a:spcBef>
                <a:spcPct val="20000"/>
              </a:spcBef>
              <a:spcAft>
                <a:spcPct val="0"/>
              </a:spcAft>
              <a:buFont typeface="Arial" charset="0"/>
              <a:buChar char="–"/>
              <a:defRPr sz="1800">
                <a:solidFill>
                  <a:schemeClr val="tx1"/>
                </a:solidFill>
                <a:latin typeface="+mn-lt"/>
                <a:cs typeface="+mn-cs"/>
              </a:defRPr>
            </a:lvl6pPr>
            <a:lvl7pPr marL="2971800" indent="-228600" algn="l" rtl="0" eaLnBrk="1" fontAlgn="base" hangingPunct="1">
              <a:spcBef>
                <a:spcPct val="20000"/>
              </a:spcBef>
              <a:spcAft>
                <a:spcPct val="0"/>
              </a:spcAft>
              <a:buFont typeface="Arial" charset="0"/>
              <a:buChar char="–"/>
              <a:defRPr sz="1800">
                <a:solidFill>
                  <a:schemeClr val="tx1"/>
                </a:solidFill>
                <a:latin typeface="+mn-lt"/>
                <a:cs typeface="+mn-cs"/>
              </a:defRPr>
            </a:lvl7pPr>
            <a:lvl8pPr marL="3429000" indent="-228600" algn="l" rtl="0" eaLnBrk="1" fontAlgn="base" hangingPunct="1">
              <a:spcBef>
                <a:spcPct val="20000"/>
              </a:spcBef>
              <a:spcAft>
                <a:spcPct val="0"/>
              </a:spcAft>
              <a:buFont typeface="Arial" charset="0"/>
              <a:buChar char="–"/>
              <a:defRPr sz="1800">
                <a:solidFill>
                  <a:schemeClr val="tx1"/>
                </a:solidFill>
                <a:latin typeface="+mn-lt"/>
                <a:cs typeface="+mn-cs"/>
              </a:defRPr>
            </a:lvl8pPr>
            <a:lvl9pPr marL="3886200" indent="-228600" algn="l" rtl="0" eaLnBrk="1" fontAlgn="base" hangingPunct="1">
              <a:spcBef>
                <a:spcPct val="20000"/>
              </a:spcBef>
              <a:spcAft>
                <a:spcPct val="0"/>
              </a:spcAft>
              <a:buFont typeface="Arial" charset="0"/>
              <a:buChar char="–"/>
              <a:defRPr sz="1800">
                <a:solidFill>
                  <a:schemeClr val="tx1"/>
                </a:solidFill>
                <a:latin typeface="+mn-lt"/>
                <a:cs typeface="+mn-cs"/>
              </a:defRPr>
            </a:lvl9pPr>
          </a:lstStyle>
          <a:p>
            <a:pPr marL="342900" marR="0" lvl="0" indent="-342900" algn="l" defTabSz="914400" rtl="0" eaLnBrk="1" fontAlgn="base" latinLnBrk="0" hangingPunct="1">
              <a:lnSpc>
                <a:spcPct val="100000"/>
              </a:lnSpc>
              <a:spcBef>
                <a:spcPct val="20000"/>
              </a:spcBef>
              <a:spcAft>
                <a:spcPct val="0"/>
              </a:spcAft>
              <a:buClr>
                <a:srgbClr val="AF345F"/>
              </a:buClr>
              <a:buSzTx/>
              <a:buFont typeface="Wingdings" panose="05000000000000000000" pitchFamily="2" charset="2"/>
              <a:buChar char="Ø"/>
              <a:tabLst/>
              <a:defRPr/>
            </a:pPr>
            <a:r>
              <a:rPr kumimoji="0" lang="fr-FR" sz="2400" b="1" i="0" u="none" strike="noStrike" kern="0" cap="none" spc="0" normalizeH="0" baseline="0" noProof="0" dirty="0">
                <a:ln>
                  <a:noFill/>
                </a:ln>
                <a:solidFill>
                  <a:prstClr val="black"/>
                </a:solidFill>
                <a:effectLst/>
                <a:uLnTx/>
                <a:uFillTx/>
                <a:latin typeface="Arial"/>
                <a:ea typeface="+mn-ea"/>
                <a:cs typeface="Arial"/>
                <a:sym typeface="Arial"/>
              </a:rPr>
              <a:t>Typologies possibles :</a:t>
            </a:r>
          </a:p>
          <a:p>
            <a:pPr marL="742950" marR="0" lvl="1" indent="-285750" algn="l" defTabSz="914400" rtl="0" eaLnBrk="1" fontAlgn="base" latinLnBrk="0" hangingPunct="1">
              <a:lnSpc>
                <a:spcPct val="100000"/>
              </a:lnSpc>
              <a:spcBef>
                <a:spcPct val="20000"/>
              </a:spcBef>
              <a:spcAft>
                <a:spcPct val="0"/>
              </a:spcAft>
              <a:buClr>
                <a:srgbClr val="AF345F"/>
              </a:buClr>
              <a:buSzTx/>
              <a:buFont typeface="Arial" charset="0"/>
              <a:buChar char="&gt;"/>
              <a:tabLst/>
              <a:defRPr/>
            </a:pPr>
            <a:r>
              <a:rPr kumimoji="0" lang="fr-FR" sz="2000" b="0" i="0" u="none" strike="noStrike" kern="0" cap="none" spc="0" normalizeH="0" baseline="0" noProof="0" dirty="0">
                <a:ln>
                  <a:noFill/>
                </a:ln>
                <a:solidFill>
                  <a:prstClr val="black"/>
                </a:solidFill>
                <a:effectLst/>
                <a:uLnTx/>
                <a:uFillTx/>
                <a:latin typeface="Arial"/>
                <a:ea typeface="+mn-ea"/>
                <a:cs typeface="Arial"/>
                <a:sym typeface="Arial"/>
              </a:rPr>
              <a:t>Citoyens organisés en groupe de pression (collectif citoyen) </a:t>
            </a:r>
          </a:p>
          <a:p>
            <a:pPr marL="742950" marR="0" lvl="1" indent="-285750" algn="l" defTabSz="914400" rtl="0" eaLnBrk="1" fontAlgn="base" latinLnBrk="0" hangingPunct="1">
              <a:lnSpc>
                <a:spcPct val="100000"/>
              </a:lnSpc>
              <a:spcBef>
                <a:spcPct val="20000"/>
              </a:spcBef>
              <a:spcAft>
                <a:spcPct val="0"/>
              </a:spcAft>
              <a:buClr>
                <a:srgbClr val="AF345F"/>
              </a:buClr>
              <a:buSzTx/>
              <a:buFont typeface="Arial" charset="0"/>
              <a:buChar char="&gt;"/>
              <a:tabLst/>
              <a:defRPr/>
            </a:pPr>
            <a:r>
              <a:rPr kumimoji="0" lang="fr-FR" sz="2000" b="0" i="0" u="none" strike="noStrike" kern="0" cap="none" spc="0" normalizeH="0" baseline="0" noProof="0" dirty="0">
                <a:ln>
                  <a:noFill/>
                </a:ln>
                <a:solidFill>
                  <a:prstClr val="black"/>
                </a:solidFill>
                <a:effectLst/>
                <a:uLnTx/>
                <a:uFillTx/>
                <a:latin typeface="Arial"/>
                <a:ea typeface="+mn-ea"/>
                <a:cs typeface="Arial"/>
                <a:sym typeface="Arial"/>
              </a:rPr>
              <a:t>Citoyens directement impactés par un projet (riverains) </a:t>
            </a:r>
          </a:p>
          <a:p>
            <a:pPr marL="742950" marR="0" lvl="1" indent="-285750" algn="l" defTabSz="914400" rtl="0" eaLnBrk="1" fontAlgn="base" latinLnBrk="0" hangingPunct="1">
              <a:lnSpc>
                <a:spcPct val="100000"/>
              </a:lnSpc>
              <a:spcBef>
                <a:spcPct val="20000"/>
              </a:spcBef>
              <a:spcAft>
                <a:spcPct val="0"/>
              </a:spcAft>
              <a:buClr>
                <a:srgbClr val="AF345F"/>
              </a:buClr>
              <a:buSzTx/>
              <a:buFont typeface="Arial" charset="0"/>
              <a:buChar char="&gt;"/>
              <a:tabLst/>
              <a:defRPr/>
            </a:pPr>
            <a:r>
              <a:rPr kumimoji="0" lang="fr-FR" sz="2000" b="0" i="0" u="none" strike="noStrike" kern="0" cap="none" spc="0" normalizeH="0" baseline="0" noProof="0" dirty="0">
                <a:ln>
                  <a:noFill/>
                </a:ln>
                <a:solidFill>
                  <a:prstClr val="black"/>
                </a:solidFill>
                <a:effectLst/>
                <a:uLnTx/>
                <a:uFillTx/>
                <a:latin typeface="Arial"/>
                <a:ea typeface="+mn-ea"/>
                <a:cs typeface="Arial"/>
                <a:sym typeface="Arial"/>
              </a:rPr>
              <a:t>Citoyens intéressés à la vie communale (« têtes connues ») </a:t>
            </a:r>
          </a:p>
          <a:p>
            <a:pPr marL="742950" marR="0" lvl="1" indent="-285750" algn="l" defTabSz="914400" rtl="0" eaLnBrk="1" fontAlgn="base" latinLnBrk="0" hangingPunct="1">
              <a:lnSpc>
                <a:spcPct val="100000"/>
              </a:lnSpc>
              <a:spcBef>
                <a:spcPct val="20000"/>
              </a:spcBef>
              <a:spcAft>
                <a:spcPct val="0"/>
              </a:spcAft>
              <a:buClr>
                <a:srgbClr val="AF345F"/>
              </a:buClr>
              <a:buSzTx/>
              <a:buFont typeface="Arial" charset="0"/>
              <a:buChar char="&gt;"/>
              <a:tabLst/>
              <a:defRPr/>
            </a:pPr>
            <a:r>
              <a:rPr kumimoji="0" lang="fr-FR" sz="2000" b="0" i="0" u="none" strike="noStrike" kern="0" cap="none" spc="0" normalizeH="0" baseline="0" noProof="0" dirty="0">
                <a:ln>
                  <a:noFill/>
                </a:ln>
                <a:solidFill>
                  <a:prstClr val="black"/>
                </a:solidFill>
                <a:effectLst/>
                <a:uLnTx/>
                <a:uFillTx/>
                <a:latin typeface="Arial"/>
                <a:ea typeface="+mn-ea"/>
                <a:cs typeface="Arial"/>
                <a:sym typeface="Arial"/>
              </a:rPr>
              <a:t>Citoyens éloignés du débat public (publics non captifs) </a:t>
            </a:r>
          </a:p>
        </p:txBody>
      </p:sp>
      <p:pic>
        <p:nvPicPr>
          <p:cNvPr id="10" name="Image 9" descr="Une image contenant dessin, clipart, Dessin d’enfant, croquis&#10;&#10;Le contenu généré par l’IA peut être incorrect.">
            <a:extLst>
              <a:ext uri="{FF2B5EF4-FFF2-40B4-BE49-F238E27FC236}">
                <a16:creationId xmlns:a16="http://schemas.microsoft.com/office/drawing/2014/main" id="{8068DF13-3B45-435F-8BBA-2ED3EFDBDD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52384" y="176640"/>
            <a:ext cx="2477008" cy="1466344"/>
          </a:xfrm>
          <a:prstGeom prst="rect">
            <a:avLst/>
          </a:prstGeom>
        </p:spPr>
      </p:pic>
    </p:spTree>
    <p:extLst>
      <p:ext uri="{BB962C8B-B14F-4D97-AF65-F5344CB8AC3E}">
        <p14:creationId xmlns:p14="http://schemas.microsoft.com/office/powerpoint/2010/main" val="4049083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5"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26A072-49FA-7F87-5258-0A11ACC678E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8F7B0C5-AD63-26F7-3F42-BF0DE3D8A746}"/>
              </a:ext>
            </a:extLst>
          </p:cNvPr>
          <p:cNvSpPr>
            <a:spLocks noGrp="1"/>
          </p:cNvSpPr>
          <p:nvPr>
            <p:ph type="title"/>
          </p:nvPr>
        </p:nvSpPr>
        <p:spPr>
          <a:xfrm>
            <a:off x="624417" y="44624"/>
            <a:ext cx="10972800" cy="1143000"/>
          </a:xfrm>
        </p:spPr>
        <p:txBody>
          <a:bodyPr/>
          <a:lstStyle/>
          <a:p>
            <a:r>
              <a:rPr lang="fr-BE" dirty="0"/>
              <a:t>Moyens  ?</a:t>
            </a:r>
          </a:p>
        </p:txBody>
      </p:sp>
      <p:graphicFrame>
        <p:nvGraphicFramePr>
          <p:cNvPr id="5" name="Diagramme 4">
            <a:extLst>
              <a:ext uri="{FF2B5EF4-FFF2-40B4-BE49-F238E27FC236}">
                <a16:creationId xmlns:a16="http://schemas.microsoft.com/office/drawing/2014/main" id="{7EE8B445-8CD8-F3B3-1CAB-2B0AD0A8E900}"/>
              </a:ext>
            </a:extLst>
          </p:cNvPr>
          <p:cNvGraphicFramePr/>
          <p:nvPr/>
        </p:nvGraphicFramePr>
        <p:xfrm>
          <a:off x="1487489" y="836712"/>
          <a:ext cx="9217024"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Image 7">
            <a:extLst>
              <a:ext uri="{FF2B5EF4-FFF2-40B4-BE49-F238E27FC236}">
                <a16:creationId xmlns:a16="http://schemas.microsoft.com/office/drawing/2014/main" id="{76ADB9BF-BF33-B011-A307-425D55B93B7D}"/>
              </a:ext>
            </a:extLst>
          </p:cNvPr>
          <p:cNvPicPr>
            <a:picLocks noChangeAspect="1"/>
          </p:cNvPicPr>
          <p:nvPr/>
        </p:nvPicPr>
        <p:blipFill>
          <a:blip r:embed="rId8" cstate="print">
            <a:extLst>
              <a:ext uri="{28A0092B-C50C-407E-A947-70E740481C1C}">
                <a14:useLocalDpi xmlns:a14="http://schemas.microsoft.com/office/drawing/2010/main" val="0"/>
              </a:ext>
            </a:extLst>
          </a:blip>
          <a:srcRect t="27951" b="15350"/>
          <a:stretch>
            <a:fillRect/>
          </a:stretch>
        </p:blipFill>
        <p:spPr>
          <a:xfrm>
            <a:off x="10420409" y="68867"/>
            <a:ext cx="1187884" cy="1224136"/>
          </a:xfrm>
          <a:prstGeom prst="rect">
            <a:avLst/>
          </a:prstGeom>
        </p:spPr>
      </p:pic>
    </p:spTree>
    <p:extLst>
      <p:ext uri="{BB962C8B-B14F-4D97-AF65-F5344CB8AC3E}">
        <p14:creationId xmlns:p14="http://schemas.microsoft.com/office/powerpoint/2010/main" val="29103669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4FDC79-63A0-2455-04C5-93FAC686E35A}"/>
              </a:ext>
            </a:extLst>
          </p:cNvPr>
          <p:cNvSpPr>
            <a:spLocks noGrp="1"/>
          </p:cNvSpPr>
          <p:nvPr>
            <p:ph type="title"/>
          </p:nvPr>
        </p:nvSpPr>
        <p:spPr>
          <a:xfrm>
            <a:off x="624417" y="44624"/>
            <a:ext cx="10972800" cy="1143000"/>
          </a:xfrm>
        </p:spPr>
        <p:txBody>
          <a:bodyPr/>
          <a:lstStyle/>
          <a:p>
            <a:r>
              <a:rPr lang="fr-BE" dirty="0"/>
              <a:t>Thématiques ? </a:t>
            </a:r>
          </a:p>
        </p:txBody>
      </p:sp>
      <p:sp>
        <p:nvSpPr>
          <p:cNvPr id="5" name="Ellipse 4">
            <a:extLst>
              <a:ext uri="{FF2B5EF4-FFF2-40B4-BE49-F238E27FC236}">
                <a16:creationId xmlns:a16="http://schemas.microsoft.com/office/drawing/2014/main" id="{084F9FAB-858E-FEBE-E5CD-AFA9D38A1D6B}"/>
              </a:ext>
            </a:extLst>
          </p:cNvPr>
          <p:cNvSpPr/>
          <p:nvPr/>
        </p:nvSpPr>
        <p:spPr bwMode="auto">
          <a:xfrm rot="20309368">
            <a:off x="-38002" y="177004"/>
            <a:ext cx="2587448" cy="1368152"/>
          </a:xfrm>
          <a:prstGeom prst="ellipse">
            <a:avLst/>
          </a:prstGeom>
          <a:solidFill>
            <a:srgbClr val="AF345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Maiandra GD"/>
                <a:ea typeface="+mn-ea"/>
                <a:cs typeface="Arial" charset="0"/>
                <a:sym typeface="Arial"/>
              </a:rPr>
              <a:t>Pas d’exclusive </a:t>
            </a:r>
            <a:r>
              <a:rPr kumimoji="0" lang="fr-FR" sz="2000" b="0" i="0" u="none" strike="noStrike" kern="1200" cap="none" spc="0" normalizeH="0" baseline="0" noProof="0" dirty="0">
                <a:ln>
                  <a:noFill/>
                </a:ln>
                <a:solidFill>
                  <a:prstClr val="white"/>
                </a:solidFill>
                <a:effectLst/>
                <a:uLnTx/>
                <a:uFillTx/>
                <a:latin typeface="Times New Roman" pitchFamily="18" charset="0"/>
                <a:ea typeface="+mn-ea"/>
                <a:cs typeface="Arial" charset="0"/>
                <a:sym typeface="Arial"/>
              </a:rPr>
              <a:t>!</a:t>
            </a:r>
            <a:endParaRPr kumimoji="0" lang="fr-BE" sz="2000" b="0" i="0" u="none" strike="noStrike" kern="1200" cap="none" spc="0" normalizeH="0" baseline="0" noProof="0" dirty="0">
              <a:ln>
                <a:noFill/>
              </a:ln>
              <a:solidFill>
                <a:prstClr val="white"/>
              </a:solidFill>
              <a:effectLst/>
              <a:uLnTx/>
              <a:uFillTx/>
              <a:latin typeface="Times New Roman" pitchFamily="18" charset="0"/>
              <a:ea typeface="+mn-ea"/>
              <a:cs typeface="Arial" charset="0"/>
              <a:sym typeface="Arial"/>
            </a:endParaRPr>
          </a:p>
        </p:txBody>
      </p:sp>
      <p:pic>
        <p:nvPicPr>
          <p:cNvPr id="6" name="Picture 3" descr="C:\Users\Eddy\Desktop\Historique\PLP Châtelet\Panel Citoyens\Photos_Panel_Châtelet\20240703_190224.jpg">
            <a:extLst>
              <a:ext uri="{FF2B5EF4-FFF2-40B4-BE49-F238E27FC236}">
                <a16:creationId xmlns:a16="http://schemas.microsoft.com/office/drawing/2014/main" id="{46F1AB55-F19F-487B-0B2E-DC386B6C44A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57915" y="1723099"/>
            <a:ext cx="8469553" cy="3811299"/>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995002DE-C184-277B-33DD-04AE875C176A}"/>
              </a:ext>
            </a:extLst>
          </p:cNvPr>
          <p:cNvSpPr txBox="1"/>
          <p:nvPr/>
        </p:nvSpPr>
        <p:spPr>
          <a:xfrm>
            <a:off x="2466415" y="5651956"/>
            <a:ext cx="725255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1" u="none" strike="noStrike" kern="1200" cap="none" spc="0" normalizeH="0" baseline="0" noProof="0" dirty="0">
                <a:ln>
                  <a:noFill/>
                </a:ln>
                <a:solidFill>
                  <a:prstClr val="black"/>
                </a:solidFill>
                <a:effectLst/>
                <a:uLnTx/>
                <a:uFillTx/>
                <a:latin typeface="Arial"/>
                <a:ea typeface="+mn-ea"/>
                <a:cs typeface="Arial"/>
                <a:sym typeface="Arial"/>
              </a:rPr>
              <a:t>Elaboration d’un plan communal de propreté publique (Châtelet) </a:t>
            </a:r>
            <a:endParaRPr kumimoji="0" lang="fr-BE" sz="1800" b="0" i="1" u="none" strike="noStrike" kern="1200" cap="none" spc="0" normalizeH="0" baseline="0" noProof="0" dirty="0">
              <a:ln>
                <a:noFill/>
              </a:ln>
              <a:solidFill>
                <a:prstClr val="black"/>
              </a:solidFill>
              <a:effectLst/>
              <a:uLnTx/>
              <a:uFillTx/>
              <a:latin typeface="Arial"/>
              <a:ea typeface="+mn-ea"/>
              <a:cs typeface="Arial"/>
              <a:sym typeface="Arial"/>
            </a:endParaRPr>
          </a:p>
        </p:txBody>
      </p:sp>
      <p:pic>
        <p:nvPicPr>
          <p:cNvPr id="8" name="Image 7">
            <a:extLst>
              <a:ext uri="{FF2B5EF4-FFF2-40B4-BE49-F238E27FC236}">
                <a16:creationId xmlns:a16="http://schemas.microsoft.com/office/drawing/2014/main" id="{6DD89CA2-C748-5743-7136-293FF37DB2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60496" y="130840"/>
            <a:ext cx="1473297" cy="1448913"/>
          </a:xfrm>
          <a:prstGeom prst="rect">
            <a:avLst/>
          </a:prstGeom>
        </p:spPr>
      </p:pic>
    </p:spTree>
    <p:extLst>
      <p:ext uri="{BB962C8B-B14F-4D97-AF65-F5344CB8AC3E}">
        <p14:creationId xmlns:p14="http://schemas.microsoft.com/office/powerpoint/2010/main" val="9941630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AD48C-5352-FE3E-D37F-7C7DBD1D426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6553A77-09F0-B90A-31F1-BABE03C5A585}"/>
              </a:ext>
            </a:extLst>
          </p:cNvPr>
          <p:cNvSpPr>
            <a:spLocks noGrp="1"/>
          </p:cNvSpPr>
          <p:nvPr>
            <p:ph type="title"/>
          </p:nvPr>
        </p:nvSpPr>
        <p:spPr>
          <a:xfrm>
            <a:off x="624417" y="44624"/>
            <a:ext cx="10972800" cy="1143000"/>
          </a:xfrm>
        </p:spPr>
        <p:txBody>
          <a:bodyPr/>
          <a:lstStyle/>
          <a:p>
            <a:r>
              <a:rPr lang="fr-BE" dirty="0"/>
              <a:t>Thématiques ? </a:t>
            </a:r>
          </a:p>
        </p:txBody>
      </p:sp>
      <p:pic>
        <p:nvPicPr>
          <p:cNvPr id="3" name="Picture 2" descr="C:\Users\Eddy\Desktop\Historique\Modération_Céroux\20240222_203812.jpg">
            <a:extLst>
              <a:ext uri="{FF2B5EF4-FFF2-40B4-BE49-F238E27FC236}">
                <a16:creationId xmlns:a16="http://schemas.microsoft.com/office/drawing/2014/main" id="{78BC3585-8FB8-16DA-C0A7-C08F50E0CA1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47719" y="1516364"/>
            <a:ext cx="8696561" cy="3913452"/>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F55E3C4B-9809-DFA9-C893-E0F843E0EF0F}"/>
              </a:ext>
            </a:extLst>
          </p:cNvPr>
          <p:cNvSpPr txBox="1"/>
          <p:nvPr/>
        </p:nvSpPr>
        <p:spPr>
          <a:xfrm>
            <a:off x="2484539" y="5579948"/>
            <a:ext cx="725255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1" u="none" strike="noStrike" kern="1200" cap="none" spc="0" normalizeH="0" baseline="0" noProof="0" dirty="0">
                <a:ln>
                  <a:noFill/>
                </a:ln>
                <a:solidFill>
                  <a:prstClr val="black"/>
                </a:solidFill>
                <a:effectLst/>
                <a:uLnTx/>
                <a:uFillTx/>
                <a:latin typeface="Arial"/>
                <a:ea typeface="+mn-ea"/>
                <a:cs typeface="Arial"/>
                <a:sym typeface="Arial"/>
              </a:rPr>
              <a:t>Travaux de rénovation des voiries communales (</a:t>
            </a:r>
            <a:r>
              <a:rPr kumimoji="0" lang="fr-FR" sz="1800" b="0" i="1" u="none" strike="noStrike" kern="1200" cap="none" spc="0" normalizeH="0" baseline="0" noProof="0" dirty="0" err="1">
                <a:ln>
                  <a:noFill/>
                </a:ln>
                <a:solidFill>
                  <a:prstClr val="black"/>
                </a:solidFill>
                <a:effectLst/>
                <a:uLnTx/>
                <a:uFillTx/>
                <a:latin typeface="Arial"/>
                <a:ea typeface="+mn-ea"/>
                <a:cs typeface="Arial"/>
                <a:sym typeface="Arial"/>
              </a:rPr>
              <a:t>Céroux-Mousty</a:t>
            </a:r>
            <a:r>
              <a:rPr kumimoji="0" lang="fr-FR" sz="1800" b="0" i="1" u="none" strike="noStrike" kern="1200" cap="none" spc="0" normalizeH="0" baseline="0" noProof="0" dirty="0">
                <a:ln>
                  <a:noFill/>
                </a:ln>
                <a:solidFill>
                  <a:prstClr val="black"/>
                </a:solidFill>
                <a:effectLst/>
                <a:uLnTx/>
                <a:uFillTx/>
                <a:latin typeface="Arial"/>
                <a:ea typeface="+mn-ea"/>
                <a:cs typeface="Arial"/>
                <a:sym typeface="Arial"/>
              </a:rPr>
              <a:t>)  </a:t>
            </a:r>
            <a:endParaRPr kumimoji="0" lang="fr-BE" sz="1800" b="0" i="1" u="none" strike="noStrike" kern="1200" cap="none" spc="0" normalizeH="0" baseline="0" noProof="0" dirty="0">
              <a:ln>
                <a:noFill/>
              </a:ln>
              <a:solidFill>
                <a:prstClr val="black"/>
              </a:solidFill>
              <a:effectLst/>
              <a:uLnTx/>
              <a:uFillTx/>
              <a:latin typeface="Arial"/>
              <a:ea typeface="+mn-ea"/>
              <a:cs typeface="Arial"/>
              <a:sym typeface="Arial"/>
            </a:endParaRPr>
          </a:p>
        </p:txBody>
      </p:sp>
      <p:pic>
        <p:nvPicPr>
          <p:cNvPr id="4" name="Image 3">
            <a:extLst>
              <a:ext uri="{FF2B5EF4-FFF2-40B4-BE49-F238E27FC236}">
                <a16:creationId xmlns:a16="http://schemas.microsoft.com/office/drawing/2014/main" id="{803C6F32-B833-7837-9EB2-FF4798FF06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60496" y="130840"/>
            <a:ext cx="1473297" cy="1448913"/>
          </a:xfrm>
          <a:prstGeom prst="rect">
            <a:avLst/>
          </a:prstGeom>
        </p:spPr>
      </p:pic>
    </p:spTree>
    <p:extLst>
      <p:ext uri="{BB962C8B-B14F-4D97-AF65-F5344CB8AC3E}">
        <p14:creationId xmlns:p14="http://schemas.microsoft.com/office/powerpoint/2010/main" val="10967580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78AC0E-405E-E35F-0E1A-82CD762D7B6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2B40A81-31AF-44C5-5A4D-2A891F531B61}"/>
              </a:ext>
            </a:extLst>
          </p:cNvPr>
          <p:cNvSpPr>
            <a:spLocks noGrp="1"/>
          </p:cNvSpPr>
          <p:nvPr>
            <p:ph type="title"/>
          </p:nvPr>
        </p:nvSpPr>
        <p:spPr>
          <a:xfrm>
            <a:off x="624417" y="44624"/>
            <a:ext cx="10972800" cy="1143000"/>
          </a:xfrm>
        </p:spPr>
        <p:txBody>
          <a:bodyPr/>
          <a:lstStyle/>
          <a:p>
            <a:r>
              <a:rPr lang="fr-BE" dirty="0"/>
              <a:t>Thématiques ? </a:t>
            </a:r>
          </a:p>
        </p:txBody>
      </p:sp>
      <p:pic>
        <p:nvPicPr>
          <p:cNvPr id="5" name="Picture 2" descr="C:\Users\Eddy\Desktop\IMG_3007.jpg">
            <a:extLst>
              <a:ext uri="{FF2B5EF4-FFF2-40B4-BE49-F238E27FC236}">
                <a16:creationId xmlns:a16="http://schemas.microsoft.com/office/drawing/2014/main" id="{2683FBE7-4A01-9F24-4AF2-B3A33521155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23003" y="1052736"/>
            <a:ext cx="6973398" cy="4551694"/>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DAA608D6-2756-CA0B-3129-EC2D4B2B7872}"/>
              </a:ext>
            </a:extLst>
          </p:cNvPr>
          <p:cNvSpPr txBox="1"/>
          <p:nvPr/>
        </p:nvSpPr>
        <p:spPr>
          <a:xfrm>
            <a:off x="2351584" y="5657130"/>
            <a:ext cx="792600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1" u="none" strike="noStrike" kern="1200" cap="none" spc="0" normalizeH="0" baseline="0" noProof="0" dirty="0">
                <a:ln>
                  <a:noFill/>
                </a:ln>
                <a:solidFill>
                  <a:prstClr val="black"/>
                </a:solidFill>
                <a:effectLst/>
                <a:uLnTx/>
                <a:uFillTx/>
                <a:latin typeface="Arial"/>
                <a:ea typeface="+mn-ea"/>
                <a:cs typeface="Arial"/>
                <a:sym typeface="Arial"/>
              </a:rPr>
              <a:t>Comité de pilotage du Plan Action Energie Durable et Climat (Verlaine)  </a:t>
            </a:r>
            <a:endParaRPr kumimoji="0" lang="fr-BE" sz="1800" b="0" i="1" u="none" strike="noStrike" kern="1200" cap="none" spc="0" normalizeH="0" baseline="0" noProof="0" dirty="0">
              <a:ln>
                <a:noFill/>
              </a:ln>
              <a:solidFill>
                <a:prstClr val="black"/>
              </a:solidFill>
              <a:effectLst/>
              <a:uLnTx/>
              <a:uFillTx/>
              <a:latin typeface="Arial"/>
              <a:ea typeface="+mn-ea"/>
              <a:cs typeface="Arial"/>
              <a:sym typeface="Arial"/>
            </a:endParaRPr>
          </a:p>
        </p:txBody>
      </p:sp>
      <p:pic>
        <p:nvPicPr>
          <p:cNvPr id="3" name="Image 2">
            <a:extLst>
              <a:ext uri="{FF2B5EF4-FFF2-40B4-BE49-F238E27FC236}">
                <a16:creationId xmlns:a16="http://schemas.microsoft.com/office/drawing/2014/main" id="{49CFD414-7445-8B39-E4AA-F9CBA11D92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60496" y="130840"/>
            <a:ext cx="1473297" cy="1448913"/>
          </a:xfrm>
          <a:prstGeom prst="rect">
            <a:avLst/>
          </a:prstGeom>
        </p:spPr>
      </p:pic>
    </p:spTree>
    <p:extLst>
      <p:ext uri="{BB962C8B-B14F-4D97-AF65-F5344CB8AC3E}">
        <p14:creationId xmlns:p14="http://schemas.microsoft.com/office/powerpoint/2010/main" val="35591711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8966A-2782-52CE-3FE9-D06A1DD9125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BCD2F57-945F-DC29-212D-D2C0698F674E}"/>
              </a:ext>
            </a:extLst>
          </p:cNvPr>
          <p:cNvSpPr>
            <a:spLocks noGrp="1"/>
          </p:cNvSpPr>
          <p:nvPr>
            <p:ph type="title"/>
          </p:nvPr>
        </p:nvSpPr>
        <p:spPr>
          <a:xfrm>
            <a:off x="624417" y="44624"/>
            <a:ext cx="10972800" cy="1143000"/>
          </a:xfrm>
        </p:spPr>
        <p:txBody>
          <a:bodyPr/>
          <a:lstStyle/>
          <a:p>
            <a:r>
              <a:rPr lang="fr-BE" dirty="0"/>
              <a:t>Thématiques ? </a:t>
            </a:r>
          </a:p>
        </p:txBody>
      </p:sp>
      <p:sp>
        <p:nvSpPr>
          <p:cNvPr id="3" name="ZoneTexte 2">
            <a:extLst>
              <a:ext uri="{FF2B5EF4-FFF2-40B4-BE49-F238E27FC236}">
                <a16:creationId xmlns:a16="http://schemas.microsoft.com/office/drawing/2014/main" id="{9D6947B3-9E55-3DC3-79A4-B467A2533B83}"/>
              </a:ext>
            </a:extLst>
          </p:cNvPr>
          <p:cNvSpPr txBox="1"/>
          <p:nvPr/>
        </p:nvSpPr>
        <p:spPr>
          <a:xfrm>
            <a:off x="2495600" y="5698873"/>
            <a:ext cx="72008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1" u="none" strike="noStrike" kern="1200" cap="none" spc="0" normalizeH="0" baseline="0" noProof="0" dirty="0">
                <a:ln>
                  <a:noFill/>
                </a:ln>
                <a:solidFill>
                  <a:prstClr val="black"/>
                </a:solidFill>
                <a:effectLst/>
                <a:uLnTx/>
                <a:uFillTx/>
                <a:latin typeface="Arial"/>
                <a:ea typeface="+mn-ea"/>
                <a:cs typeface="Arial"/>
                <a:sym typeface="Arial"/>
              </a:rPr>
              <a:t>Réaménagement d’un espace vert en jardin partagé (CPAS Chatelet)</a:t>
            </a:r>
            <a:endParaRPr kumimoji="0" lang="fr-BE" sz="1800" b="0" i="1" u="none" strike="noStrike" kern="1200" cap="none" spc="0" normalizeH="0" baseline="0" noProof="0" dirty="0">
              <a:ln>
                <a:noFill/>
              </a:ln>
              <a:solidFill>
                <a:prstClr val="black"/>
              </a:solidFill>
              <a:effectLst/>
              <a:uLnTx/>
              <a:uFillTx/>
              <a:latin typeface="Arial"/>
              <a:ea typeface="+mn-ea"/>
              <a:cs typeface="Arial"/>
              <a:sym typeface="Arial"/>
            </a:endParaRPr>
          </a:p>
        </p:txBody>
      </p:sp>
      <p:pic>
        <p:nvPicPr>
          <p:cNvPr id="7" name="Image 6" descr="Une image contenant plein air, ciel, sol, arbre&#10;&#10;Description générée automatiquement">
            <a:extLst>
              <a:ext uri="{FF2B5EF4-FFF2-40B4-BE49-F238E27FC236}">
                <a16:creationId xmlns:a16="http://schemas.microsoft.com/office/drawing/2014/main" id="{4BB0E1DA-C196-5587-D758-3EEF4B3A8053}"/>
              </a:ext>
            </a:extLst>
          </p:cNvPr>
          <p:cNvPicPr>
            <a:picLocks noChangeAspect="1"/>
          </p:cNvPicPr>
          <p:nvPr/>
        </p:nvPicPr>
        <p:blipFill rotWithShape="1">
          <a:blip r:embed="rId2">
            <a:extLst>
              <a:ext uri="{28A0092B-C50C-407E-A947-70E740481C1C}">
                <a14:useLocalDpi xmlns:a14="http://schemas.microsoft.com/office/drawing/2010/main" val="0"/>
              </a:ext>
            </a:extLst>
          </a:blip>
          <a:srcRect t="19551" b="12200"/>
          <a:stretch/>
        </p:blipFill>
        <p:spPr>
          <a:xfrm>
            <a:off x="2495600" y="1052736"/>
            <a:ext cx="7200800" cy="4504605"/>
          </a:xfrm>
          <a:prstGeom prst="rect">
            <a:avLst/>
          </a:prstGeom>
        </p:spPr>
      </p:pic>
      <p:pic>
        <p:nvPicPr>
          <p:cNvPr id="4" name="Image 3">
            <a:extLst>
              <a:ext uri="{FF2B5EF4-FFF2-40B4-BE49-F238E27FC236}">
                <a16:creationId xmlns:a16="http://schemas.microsoft.com/office/drawing/2014/main" id="{3539BE8A-85A8-BD95-B18A-44814A9B96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60496" y="130840"/>
            <a:ext cx="1473297" cy="1448913"/>
          </a:xfrm>
          <a:prstGeom prst="rect">
            <a:avLst/>
          </a:prstGeom>
        </p:spPr>
      </p:pic>
    </p:spTree>
    <p:extLst>
      <p:ext uri="{BB962C8B-B14F-4D97-AF65-F5344CB8AC3E}">
        <p14:creationId xmlns:p14="http://schemas.microsoft.com/office/powerpoint/2010/main" val="38571662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3000"/>
                <a:satMod val="150000"/>
                <a:shade val="98000"/>
                <a:lumMod val="93000"/>
                <a:lumOff val="7000"/>
              </a:schemeClr>
            </a:gs>
            <a:gs pos="50000">
              <a:schemeClr val="bg2">
                <a:tint val="98000"/>
                <a:satMod val="130000"/>
                <a:shade val="90000"/>
                <a:lumMod val="103000"/>
              </a:schemeClr>
            </a:gs>
            <a:gs pos="100000">
              <a:schemeClr val="bg2">
                <a:shade val="63000"/>
                <a:satMod val="120000"/>
              </a:schemeClr>
            </a:gs>
          </a:gsLst>
          <a:lin ang="5400000" scaled="0"/>
        </a:gradFill>
        <a:effectLst/>
      </p:bgPr>
    </p:bg>
    <p:spTree>
      <p:nvGrpSpPr>
        <p:cNvPr id="1" name=""/>
        <p:cNvGrpSpPr/>
        <p:nvPr/>
      </p:nvGrpSpPr>
      <p:grpSpPr>
        <a:xfrm>
          <a:off x="0" y="0"/>
          <a:ext cx="0" cy="0"/>
          <a:chOff x="0" y="0"/>
          <a:chExt cx="0" cy="0"/>
        </a:xfrm>
      </p:grpSpPr>
      <p:sp>
        <p:nvSpPr>
          <p:cNvPr id="153" name="Oval 57">
            <a:extLst>
              <a:ext uri="{FF2B5EF4-FFF2-40B4-BE49-F238E27FC236}">
                <a16:creationId xmlns:a16="http://schemas.microsoft.com/office/drawing/2014/main" id="{CF6A4DDB-E57A-4D3C-AFA1-399E3DC15A9D}"/>
              </a:ext>
            </a:extLst>
          </p:cNvPr>
          <p:cNvSpPr/>
          <p:nvPr/>
        </p:nvSpPr>
        <p:spPr>
          <a:xfrm>
            <a:off x="11512283" y="243039"/>
            <a:ext cx="451117" cy="451117"/>
          </a:xfrm>
          <a:prstGeom prst="ellipse">
            <a:avLst/>
          </a:prstGeom>
          <a:solidFill>
            <a:srgbClr val="11973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CF5D7A3-6E96-4147-B854-171533CA41EC}" type="slidenum">
              <a:rPr kumimoji="0" lang="en-GB" sz="1800" b="0" i="0" u="none" strike="noStrike" kern="1200" cap="none" spc="0" normalizeH="0" baseline="0" noProof="0" smtClean="0">
                <a:ln>
                  <a:noFill/>
                </a:ln>
                <a:solidFill>
                  <a:srgbClr val="FFFFFF"/>
                </a:solidFill>
                <a:effectLst/>
                <a:uLnTx/>
                <a:uFillTx/>
                <a:latin typeface="Noto Sans" panose="020B0502040504020204" pitchFamily="34"/>
                <a:ea typeface="Noto Sans" panose="020B0502040504020204" pitchFamily="34"/>
                <a:cs typeface="Noto Sans" panose="020B0502040504020204" pitchFamily="34"/>
                <a:sym typeface="Arial"/>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GB" sz="1800" b="0" i="0" u="none" strike="noStrike" kern="1200" cap="none" spc="0" normalizeH="0" baseline="0" noProof="0" dirty="0">
              <a:ln>
                <a:noFill/>
              </a:ln>
              <a:solidFill>
                <a:srgbClr val="FFFFFF"/>
              </a:solidFill>
              <a:effectLst/>
              <a:uLnTx/>
              <a:uFillTx/>
              <a:latin typeface="Noto Sans" panose="020B0502040504020204" pitchFamily="34"/>
              <a:ea typeface="Noto Sans" panose="020B0502040504020204" pitchFamily="34"/>
              <a:cs typeface="Noto Sans" panose="020B0502040504020204" pitchFamily="34"/>
              <a:sym typeface="Arial"/>
            </a:endParaRPr>
          </a:p>
        </p:txBody>
      </p:sp>
      <p:sp>
        <p:nvSpPr>
          <p:cNvPr id="2" name="Titre 1">
            <a:extLst>
              <a:ext uri="{FF2B5EF4-FFF2-40B4-BE49-F238E27FC236}">
                <a16:creationId xmlns:a16="http://schemas.microsoft.com/office/drawing/2014/main" id="{1C45D138-59F2-55FF-F8FD-1989DDA8A6D3}"/>
              </a:ext>
            </a:extLst>
          </p:cNvPr>
          <p:cNvSpPr>
            <a:spLocks noGrp="1"/>
          </p:cNvSpPr>
          <p:nvPr>
            <p:ph type="ctrTitle"/>
          </p:nvPr>
        </p:nvSpPr>
        <p:spPr>
          <a:xfrm>
            <a:off x="1524000" y="899652"/>
            <a:ext cx="9144000" cy="703006"/>
          </a:xfrm>
        </p:spPr>
        <p:txBody>
          <a:bodyPr>
            <a:normAutofit fontScale="90000"/>
          </a:bodyPr>
          <a:lstStyle/>
          <a:p>
            <a:pPr marL="0" marR="0" lvl="0" indent="0" defTabSz="914400" rtl="0" eaLnBrk="1" fontAlgn="auto" latinLnBrk="0" hangingPunct="1">
              <a:lnSpc>
                <a:spcPct val="100000"/>
              </a:lnSpc>
              <a:spcBef>
                <a:spcPts val="1000"/>
              </a:spcBef>
              <a:spcAft>
                <a:spcPts val="0"/>
              </a:spcAft>
              <a:tabLst/>
              <a:defRPr/>
            </a:pPr>
            <a:r>
              <a:rPr lang="fr-FR" sz="4400" b="1" dirty="0">
                <a:latin typeface="+mn-lt"/>
              </a:rPr>
              <a:t>Thème du SDG Forum 2025 :</a:t>
            </a:r>
            <a:endParaRPr lang="fr-BE" sz="4400" u="sng" dirty="0">
              <a:latin typeface="+mn-lt"/>
            </a:endParaRPr>
          </a:p>
        </p:txBody>
      </p:sp>
      <p:sp>
        <p:nvSpPr>
          <p:cNvPr id="3" name="Sous-titre 2">
            <a:extLst>
              <a:ext uri="{FF2B5EF4-FFF2-40B4-BE49-F238E27FC236}">
                <a16:creationId xmlns:a16="http://schemas.microsoft.com/office/drawing/2014/main" id="{B23B3EDF-1678-F9CA-34AA-93E8BB4F2EF9}"/>
              </a:ext>
            </a:extLst>
          </p:cNvPr>
          <p:cNvSpPr>
            <a:spLocks noGrp="1"/>
          </p:cNvSpPr>
          <p:nvPr>
            <p:ph type="subTitle" idx="1"/>
          </p:nvPr>
        </p:nvSpPr>
        <p:spPr>
          <a:xfrm>
            <a:off x="265472" y="1602658"/>
            <a:ext cx="11552902" cy="4355690"/>
          </a:xfrm>
        </p:spPr>
        <p:txBody>
          <a:bodyPr>
            <a:normAutofit/>
          </a:bodyPr>
          <a:lstStyle/>
          <a:p>
            <a:pPr marR="0" lvl="0" algn="l" defTabSz="914400" rtl="0" eaLnBrk="1" fontAlgn="auto" latinLnBrk="0" hangingPunct="1">
              <a:lnSpc>
                <a:spcPct val="90000"/>
              </a:lnSpc>
              <a:spcBef>
                <a:spcPts val="1000"/>
              </a:spcBef>
              <a:spcAft>
                <a:spcPts val="0"/>
              </a:spcAft>
              <a:buClrTx/>
              <a:buSzTx/>
              <a:tabLst/>
              <a:defRPr/>
            </a:pPr>
            <a:endParaRPr lang="fr-FR" sz="800" dirty="0">
              <a:solidFill>
                <a:schemeClr val="tx2"/>
              </a:solidFill>
              <a:latin typeface="Calibri" panose="020F0502020204030204"/>
            </a:endParaRPr>
          </a:p>
          <a:p>
            <a:pPr marR="0" lvl="0" algn="l" defTabSz="914400" rtl="0" eaLnBrk="1" fontAlgn="auto" latinLnBrk="0" hangingPunct="1">
              <a:lnSpc>
                <a:spcPct val="90000"/>
              </a:lnSpc>
              <a:spcBef>
                <a:spcPts val="1000"/>
              </a:spcBef>
              <a:spcAft>
                <a:spcPts val="0"/>
              </a:spcAft>
              <a:buClrTx/>
              <a:buSzTx/>
              <a:tabLst/>
              <a:defRPr/>
            </a:pPr>
            <a:endParaRPr kumimoji="0" lang="fr-FR" sz="2800" b="0" i="0" u="none" strike="noStrike" kern="1200" cap="none" spc="0" normalizeH="0" baseline="0" noProof="0" dirty="0">
              <a:ln>
                <a:noFill/>
              </a:ln>
              <a:solidFill>
                <a:schemeClr val="tx2"/>
              </a:solidFill>
              <a:effectLst/>
              <a:uLnTx/>
              <a:uFillTx/>
              <a:latin typeface="Calibri" panose="020F0502020204030204"/>
              <a:ea typeface="+mn-ea"/>
              <a:cs typeface="+mn-cs"/>
            </a:endParaRPr>
          </a:p>
          <a:p>
            <a:r>
              <a:rPr lang="fr-FR" sz="5400" b="1" dirty="0"/>
              <a:t>« SDGs : de tous, pour tous, par tous. »</a:t>
            </a:r>
            <a:endParaRPr lang="fr-BE" sz="5400" b="1" dirty="0"/>
          </a:p>
        </p:txBody>
      </p:sp>
      <p:sp>
        <p:nvSpPr>
          <p:cNvPr id="4" name="ZoneTexte 3">
            <a:extLst>
              <a:ext uri="{FF2B5EF4-FFF2-40B4-BE49-F238E27FC236}">
                <a16:creationId xmlns:a16="http://schemas.microsoft.com/office/drawing/2014/main" id="{985D65C2-E91C-9D7E-E340-490578AA4F3B}"/>
              </a:ext>
            </a:extLst>
          </p:cNvPr>
          <p:cNvSpPr txBox="1"/>
          <p:nvPr/>
        </p:nvSpPr>
        <p:spPr>
          <a:xfrm>
            <a:off x="3195484" y="6166975"/>
            <a:ext cx="5958348" cy="369332"/>
          </a:xfrm>
          <a:prstGeom prst="rect">
            <a:avLst/>
          </a:prstGeom>
          <a:solidFill>
            <a:srgbClr val="11973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srgbClr val="282F39"/>
              </a:solidFill>
              <a:effectLst/>
              <a:uLnTx/>
              <a:uFillTx/>
              <a:latin typeface="Calibri" panose="020F0502020204030204"/>
              <a:ea typeface="+mn-ea"/>
              <a:cs typeface="Arial"/>
              <a:sym typeface="Arial"/>
            </a:endParaRPr>
          </a:p>
        </p:txBody>
      </p:sp>
      <p:pic>
        <p:nvPicPr>
          <p:cNvPr id="6" name="Image 5" descr="Une image contenant texte, capture d’écran, logo, Police&#10;&#10;Le contenu généré par l’IA peut être incorrect.">
            <a:extLst>
              <a:ext uri="{FF2B5EF4-FFF2-40B4-BE49-F238E27FC236}">
                <a16:creationId xmlns:a16="http://schemas.microsoft.com/office/drawing/2014/main" id="{C07D5051-B8E6-24D8-A5C8-D463DE848C3B}"/>
              </a:ext>
            </a:extLst>
          </p:cNvPr>
          <p:cNvPicPr>
            <a:picLocks noChangeAspect="1"/>
          </p:cNvPicPr>
          <p:nvPr/>
        </p:nvPicPr>
        <p:blipFill>
          <a:blip r:embed="rId3"/>
          <a:stretch>
            <a:fillRect/>
          </a:stretch>
        </p:blipFill>
        <p:spPr>
          <a:xfrm>
            <a:off x="4369653" y="3429000"/>
            <a:ext cx="3869779" cy="2736609"/>
          </a:xfrm>
          <a:prstGeom prst="rect">
            <a:avLst/>
          </a:prstGeom>
        </p:spPr>
      </p:pic>
    </p:spTree>
    <p:extLst>
      <p:ext uri="{BB962C8B-B14F-4D97-AF65-F5344CB8AC3E}">
        <p14:creationId xmlns:p14="http://schemas.microsoft.com/office/powerpoint/2010/main" val="40591041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CB91A0-14C7-BCB9-670E-B5443FFA958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BD0D85A-970C-06D1-8E13-18AAF0C67D0D}"/>
              </a:ext>
            </a:extLst>
          </p:cNvPr>
          <p:cNvSpPr>
            <a:spLocks noGrp="1"/>
          </p:cNvSpPr>
          <p:nvPr>
            <p:ph type="title"/>
          </p:nvPr>
        </p:nvSpPr>
        <p:spPr>
          <a:xfrm>
            <a:off x="624417" y="44624"/>
            <a:ext cx="10972800" cy="1143000"/>
          </a:xfrm>
        </p:spPr>
        <p:txBody>
          <a:bodyPr/>
          <a:lstStyle/>
          <a:p>
            <a:r>
              <a:rPr lang="fr-BE" dirty="0"/>
              <a:t>Thématiques ? </a:t>
            </a:r>
          </a:p>
        </p:txBody>
      </p:sp>
      <p:sp>
        <p:nvSpPr>
          <p:cNvPr id="5" name="ZoneTexte 4">
            <a:extLst>
              <a:ext uri="{FF2B5EF4-FFF2-40B4-BE49-F238E27FC236}">
                <a16:creationId xmlns:a16="http://schemas.microsoft.com/office/drawing/2014/main" id="{58EFE949-5576-AFDB-214E-5C1B1B15D8AE}"/>
              </a:ext>
            </a:extLst>
          </p:cNvPr>
          <p:cNvSpPr txBox="1"/>
          <p:nvPr/>
        </p:nvSpPr>
        <p:spPr>
          <a:xfrm>
            <a:off x="2703722" y="5666938"/>
            <a:ext cx="6984776" cy="369332"/>
          </a:xfrm>
          <a:prstGeom prst="rect">
            <a:avLst/>
          </a:prstGeom>
          <a:noFill/>
        </p:spPr>
        <p:txBody>
          <a:bodyPr wrap="square" rtlCol="0">
            <a:spAutoFit/>
          </a:bodyPr>
          <a:lstStyle>
            <a:defPPr>
              <a:defRPr lang="fr-FR"/>
            </a:defPPr>
            <a:lvl1pPr algn="ctr">
              <a:defRPr i="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1" u="none" strike="noStrike" kern="1200" cap="none" spc="0" normalizeH="0" baseline="0" noProof="0" dirty="0">
                <a:ln>
                  <a:noFill/>
                </a:ln>
                <a:solidFill>
                  <a:prstClr val="black"/>
                </a:solidFill>
                <a:effectLst/>
                <a:uLnTx/>
                <a:uFillTx/>
                <a:latin typeface="Arial"/>
                <a:ea typeface="+mn-ea"/>
                <a:cs typeface="Arial"/>
                <a:sym typeface="Arial"/>
              </a:rPr>
              <a:t>Assises piétons : consultation des piétons (Liège) </a:t>
            </a:r>
            <a:endParaRPr kumimoji="0" lang="fr-BE" sz="1800" b="0" i="1" u="none" strike="noStrike" kern="1200" cap="none" spc="0" normalizeH="0" baseline="0" noProof="0" dirty="0">
              <a:ln>
                <a:noFill/>
              </a:ln>
              <a:solidFill>
                <a:prstClr val="black"/>
              </a:solidFill>
              <a:effectLst/>
              <a:uLnTx/>
              <a:uFillTx/>
              <a:latin typeface="Arial"/>
              <a:ea typeface="+mn-ea"/>
              <a:cs typeface="Arial"/>
              <a:sym typeface="Arial"/>
            </a:endParaRPr>
          </a:p>
        </p:txBody>
      </p:sp>
      <p:pic>
        <p:nvPicPr>
          <p:cNvPr id="6" name="Image 5" descr="Une image contenant habits, personne, homme, femme&#10;&#10;Description générée automatiquement">
            <a:extLst>
              <a:ext uri="{FF2B5EF4-FFF2-40B4-BE49-F238E27FC236}">
                <a16:creationId xmlns:a16="http://schemas.microsoft.com/office/drawing/2014/main" id="{C213DE7B-E4F3-EC53-3D38-F61B89E7EE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714" r="8390"/>
          <a:stretch/>
        </p:blipFill>
        <p:spPr>
          <a:xfrm>
            <a:off x="2262493" y="1187624"/>
            <a:ext cx="7667014" cy="4398178"/>
          </a:xfrm>
          <a:prstGeom prst="rect">
            <a:avLst/>
          </a:prstGeom>
        </p:spPr>
      </p:pic>
      <p:pic>
        <p:nvPicPr>
          <p:cNvPr id="3" name="Image 2">
            <a:extLst>
              <a:ext uri="{FF2B5EF4-FFF2-40B4-BE49-F238E27FC236}">
                <a16:creationId xmlns:a16="http://schemas.microsoft.com/office/drawing/2014/main" id="{8CBE4823-7B7F-6F93-4FEC-4FC3FF0C6A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60496" y="130840"/>
            <a:ext cx="1473297" cy="1448913"/>
          </a:xfrm>
          <a:prstGeom prst="rect">
            <a:avLst/>
          </a:prstGeom>
        </p:spPr>
      </p:pic>
    </p:spTree>
    <p:extLst>
      <p:ext uri="{BB962C8B-B14F-4D97-AF65-F5344CB8AC3E}">
        <p14:creationId xmlns:p14="http://schemas.microsoft.com/office/powerpoint/2010/main" val="3669110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80B6A3-5A71-D801-3EB0-F8B323F0B3D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774104B-0422-97DC-91C9-E50599D6C0A6}"/>
              </a:ext>
            </a:extLst>
          </p:cNvPr>
          <p:cNvSpPr>
            <a:spLocks noGrp="1"/>
          </p:cNvSpPr>
          <p:nvPr>
            <p:ph type="title"/>
          </p:nvPr>
        </p:nvSpPr>
        <p:spPr>
          <a:xfrm>
            <a:off x="624417" y="44624"/>
            <a:ext cx="10972800" cy="1143000"/>
          </a:xfrm>
        </p:spPr>
        <p:txBody>
          <a:bodyPr/>
          <a:lstStyle/>
          <a:p>
            <a:r>
              <a:rPr lang="fr-BE" dirty="0"/>
              <a:t>Thématiques ? </a:t>
            </a:r>
          </a:p>
        </p:txBody>
      </p:sp>
      <p:sp>
        <p:nvSpPr>
          <p:cNvPr id="5" name="ZoneTexte 4">
            <a:extLst>
              <a:ext uri="{FF2B5EF4-FFF2-40B4-BE49-F238E27FC236}">
                <a16:creationId xmlns:a16="http://schemas.microsoft.com/office/drawing/2014/main" id="{316ADBC3-FF20-7B6E-E91F-7944CF020BC5}"/>
              </a:ext>
            </a:extLst>
          </p:cNvPr>
          <p:cNvSpPr txBox="1"/>
          <p:nvPr/>
        </p:nvSpPr>
        <p:spPr>
          <a:xfrm>
            <a:off x="1916605" y="5661248"/>
            <a:ext cx="838842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1" u="none" strike="noStrike" kern="1200" cap="none" spc="0" normalizeH="0" baseline="0" noProof="0" dirty="0">
                <a:ln>
                  <a:noFill/>
                </a:ln>
                <a:solidFill>
                  <a:prstClr val="black"/>
                </a:solidFill>
                <a:effectLst/>
                <a:uLnTx/>
                <a:uFillTx/>
                <a:latin typeface="Arial"/>
                <a:ea typeface="+mn-ea"/>
                <a:cs typeface="Arial"/>
                <a:sym typeface="Arial"/>
              </a:rPr>
              <a:t>Concertation dans le cadre d’une Opération de Rénovation urbaine (Quaregnon)  </a:t>
            </a:r>
            <a:endParaRPr kumimoji="0" lang="fr-BE" sz="1800" b="0" i="1" u="none" strike="noStrike" kern="1200" cap="none" spc="0" normalizeH="0" baseline="0" noProof="0" dirty="0">
              <a:ln>
                <a:noFill/>
              </a:ln>
              <a:solidFill>
                <a:prstClr val="black"/>
              </a:solidFill>
              <a:effectLst/>
              <a:uLnTx/>
              <a:uFillTx/>
              <a:latin typeface="Arial"/>
              <a:ea typeface="+mn-ea"/>
              <a:cs typeface="Arial"/>
              <a:sym typeface="Arial"/>
            </a:endParaRPr>
          </a:p>
        </p:txBody>
      </p:sp>
      <p:pic>
        <p:nvPicPr>
          <p:cNvPr id="3" name="Image 2">
            <a:extLst>
              <a:ext uri="{FF2B5EF4-FFF2-40B4-BE49-F238E27FC236}">
                <a16:creationId xmlns:a16="http://schemas.microsoft.com/office/drawing/2014/main" id="{0491802B-F0CB-DF84-FD31-0F8E3C6039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60496" y="130840"/>
            <a:ext cx="1473297" cy="1448913"/>
          </a:xfrm>
          <a:prstGeom prst="rect">
            <a:avLst/>
          </a:prstGeom>
        </p:spPr>
      </p:pic>
      <p:pic>
        <p:nvPicPr>
          <p:cNvPr id="6" name="Image 5" descr="Une image contenant habits, chaise, personne, intérieur&#10;&#10;Description générée automatiquement">
            <a:extLst>
              <a:ext uri="{FF2B5EF4-FFF2-40B4-BE49-F238E27FC236}">
                <a16:creationId xmlns:a16="http://schemas.microsoft.com/office/drawing/2014/main" id="{871D3B27-02A0-1614-604C-3BE90E184D4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263"/>
          <a:stretch/>
        </p:blipFill>
        <p:spPr>
          <a:xfrm>
            <a:off x="1195723" y="1579753"/>
            <a:ext cx="9496492" cy="3837472"/>
          </a:xfrm>
          <a:prstGeom prst="rect">
            <a:avLst/>
          </a:prstGeom>
        </p:spPr>
      </p:pic>
    </p:spTree>
    <p:extLst>
      <p:ext uri="{BB962C8B-B14F-4D97-AF65-F5344CB8AC3E}">
        <p14:creationId xmlns:p14="http://schemas.microsoft.com/office/powerpoint/2010/main" val="37931161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79C9FE-85F6-65C9-6792-3CAAE83BC4DB}"/>
              </a:ext>
            </a:extLst>
          </p:cNvPr>
          <p:cNvSpPr>
            <a:spLocks noGrp="1"/>
          </p:cNvSpPr>
          <p:nvPr>
            <p:ph type="title"/>
          </p:nvPr>
        </p:nvSpPr>
        <p:spPr>
          <a:xfrm>
            <a:off x="624417" y="44624"/>
            <a:ext cx="10972800" cy="1143000"/>
          </a:xfrm>
        </p:spPr>
        <p:txBody>
          <a:bodyPr/>
          <a:lstStyle/>
          <a:p>
            <a:r>
              <a:rPr lang="fr-BE" dirty="0"/>
              <a:t>Bénéfices ? </a:t>
            </a:r>
          </a:p>
        </p:txBody>
      </p:sp>
      <p:graphicFrame>
        <p:nvGraphicFramePr>
          <p:cNvPr id="7" name="Tableau 6">
            <a:extLst>
              <a:ext uri="{FF2B5EF4-FFF2-40B4-BE49-F238E27FC236}">
                <a16:creationId xmlns:a16="http://schemas.microsoft.com/office/drawing/2014/main" id="{98DA00E0-8A62-044C-41DD-3DECE3C4F685}"/>
              </a:ext>
            </a:extLst>
          </p:cNvPr>
          <p:cNvGraphicFramePr>
            <a:graphicFrameLocks noGrp="1"/>
          </p:cNvGraphicFramePr>
          <p:nvPr/>
        </p:nvGraphicFramePr>
        <p:xfrm>
          <a:off x="1379476" y="1412776"/>
          <a:ext cx="9433048" cy="4637675"/>
        </p:xfrm>
        <a:graphic>
          <a:graphicData uri="http://schemas.openxmlformats.org/drawingml/2006/table">
            <a:tbl>
              <a:tblPr firstRow="1" bandRow="1"/>
              <a:tblGrid>
                <a:gridCol w="4042735">
                  <a:extLst>
                    <a:ext uri="{9D8B030D-6E8A-4147-A177-3AD203B41FA5}">
                      <a16:colId xmlns:a16="http://schemas.microsoft.com/office/drawing/2014/main" val="20000"/>
                    </a:ext>
                  </a:extLst>
                </a:gridCol>
                <a:gridCol w="5390313">
                  <a:extLst>
                    <a:ext uri="{9D8B030D-6E8A-4147-A177-3AD203B41FA5}">
                      <a16:colId xmlns:a16="http://schemas.microsoft.com/office/drawing/2014/main" val="20001"/>
                    </a:ext>
                  </a:extLst>
                </a:gridCol>
              </a:tblGrid>
              <a:tr h="77294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fr-BE" sz="2000" b="1" dirty="0">
                          <a:solidFill>
                            <a:schemeClr val="tx1"/>
                          </a:solidFill>
                        </a:rPr>
                        <a:t>Valeur</a:t>
                      </a:r>
                      <a:r>
                        <a:rPr lang="fr-BE" sz="2000" b="1" baseline="0" dirty="0">
                          <a:solidFill>
                            <a:schemeClr val="tx1"/>
                          </a:solidFill>
                        </a:rPr>
                        <a:t> </a:t>
                      </a:r>
                      <a:r>
                        <a:rPr lang="fr-BE" sz="2000" b="1" dirty="0">
                          <a:solidFill>
                            <a:schemeClr val="tx1"/>
                          </a:solidFill>
                        </a:rPr>
                        <a:t>ajoutée des dispositifs participatifs</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79646">
                        <a:lumMod val="60000"/>
                        <a:lumOff val="40000"/>
                      </a:srgb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fr-BE" sz="2000" b="1" dirty="0">
                          <a:solidFill>
                            <a:schemeClr val="tx1"/>
                          </a:solidFill>
                        </a:rPr>
                        <a:t>Bénéfices induits</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79646">
                        <a:lumMod val="60000"/>
                        <a:lumOff val="40000"/>
                      </a:srgbClr>
                    </a:solidFill>
                  </a:tcPr>
                </a:tc>
                <a:extLst>
                  <a:ext uri="{0D108BD9-81ED-4DB2-BD59-A6C34878D82A}">
                    <a16:rowId xmlns:a16="http://schemas.microsoft.com/office/drawing/2014/main" val="10000"/>
                  </a:ext>
                </a:extLst>
              </a:tr>
              <a:tr h="128824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fr-BE" sz="1600" b="0" dirty="0">
                          <a:solidFill>
                            <a:schemeClr val="tx1"/>
                          </a:solidFill>
                          <a:latin typeface="+mn-lt"/>
                        </a:rPr>
                        <a:t>Création d’espaces de dialogues adaptés</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fr-BE" sz="1600" b="1" dirty="0">
                          <a:solidFill>
                            <a:schemeClr val="tx1"/>
                          </a:solidFill>
                          <a:latin typeface="+mn-lt"/>
                        </a:rPr>
                        <a:t>Les citoyens peuvent faire part de leurs préoccupations et de leurs idées</a:t>
                      </a:r>
                      <a:r>
                        <a:rPr lang="fr-BE" sz="1600" b="0" dirty="0">
                          <a:solidFill>
                            <a:schemeClr val="tx1"/>
                          </a:solidFill>
                          <a:latin typeface="+mn-lt"/>
                        </a:rPr>
                        <a:t>. Par ailleurs, ils prennent connaissance des décisions et actions des autorités communales</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20000"/>
                        <a:lumOff val="80000"/>
                      </a:srgbClr>
                    </a:solidFill>
                  </a:tcPr>
                </a:tc>
                <a:extLst>
                  <a:ext uri="{0D108BD9-81ED-4DB2-BD59-A6C34878D82A}">
                    <a16:rowId xmlns:a16="http://schemas.microsoft.com/office/drawing/2014/main" val="10001"/>
                  </a:ext>
                </a:extLst>
              </a:tr>
              <a:tr h="128824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fr-BE" sz="1600" b="0" dirty="0">
                          <a:latin typeface="+mn-lt"/>
                        </a:rPr>
                        <a:t>Prise en considération des connaissances et de points de vue relevant de l’expertise des habitants et des forces vives locales</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1F497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fr-BE" sz="1600" b="1" dirty="0">
                          <a:solidFill>
                            <a:schemeClr val="tx1"/>
                          </a:solidFill>
                          <a:latin typeface="+mn-lt"/>
                        </a:rPr>
                        <a:t>Les </a:t>
                      </a:r>
                      <a:r>
                        <a:rPr lang="fr-BE" sz="1600" b="1" baseline="0" dirty="0">
                          <a:solidFill>
                            <a:schemeClr val="tx1"/>
                          </a:solidFill>
                          <a:latin typeface="+mn-lt"/>
                        </a:rPr>
                        <a:t>projets communaux sont enrichis et mieux adaptés au contexte local</a:t>
                      </a:r>
                      <a:r>
                        <a:rPr lang="fr-BE" sz="1600" b="0" baseline="0" dirty="0">
                          <a:solidFill>
                            <a:schemeClr val="tx1"/>
                          </a:solidFill>
                          <a:latin typeface="+mn-lt"/>
                        </a:rPr>
                        <a:t>, la capacité de la commune à innover est renforcée</a:t>
                      </a:r>
                      <a:endParaRPr lang="fr-BE" sz="1600" b="0" dirty="0">
                        <a:solidFill>
                          <a:schemeClr val="tx1"/>
                        </a:solidFill>
                        <a:latin typeface="+mn-lt"/>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1F497D">
                        <a:lumMod val="20000"/>
                        <a:lumOff val="80000"/>
                      </a:srgbClr>
                    </a:solidFill>
                  </a:tcPr>
                </a:tc>
                <a:extLst>
                  <a:ext uri="{0D108BD9-81ED-4DB2-BD59-A6C34878D82A}">
                    <a16:rowId xmlns:a16="http://schemas.microsoft.com/office/drawing/2014/main" val="10003"/>
                  </a:ext>
                </a:extLst>
              </a:tr>
              <a:tr h="128824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fr-BE" sz="1600" b="0" dirty="0">
                          <a:latin typeface="+mn-lt"/>
                        </a:rPr>
                        <a:t>Confrontation des points de vue/idées, explicitation des processus</a:t>
                      </a:r>
                      <a:r>
                        <a:rPr lang="fr-BE" sz="1600" b="0" baseline="0" dirty="0">
                          <a:latin typeface="+mn-lt"/>
                        </a:rPr>
                        <a:t> et décisions</a:t>
                      </a:r>
                      <a:endParaRPr lang="fr-BE" sz="1600" b="0" dirty="0">
                        <a:latin typeface="+mn-lt"/>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600" b="1" dirty="0">
                          <a:solidFill>
                            <a:schemeClr val="tx1"/>
                          </a:solidFill>
                          <a:latin typeface="+mn-lt"/>
                        </a:rPr>
                        <a:t>Les citoyens comprennent mieux</a:t>
                      </a:r>
                      <a:r>
                        <a:rPr lang="fr-BE" sz="1600" b="1" baseline="0" dirty="0">
                          <a:solidFill>
                            <a:schemeClr val="tx1"/>
                          </a:solidFill>
                          <a:latin typeface="+mn-lt"/>
                        </a:rPr>
                        <a:t> les enjeux et </a:t>
                      </a:r>
                      <a:r>
                        <a:rPr lang="fr-BE" sz="1600" b="1" dirty="0">
                          <a:solidFill>
                            <a:schemeClr val="tx1"/>
                          </a:solidFill>
                          <a:latin typeface="+mn-lt"/>
                        </a:rPr>
                        <a:t>contraintes intrinsèques à la gestion communale </a:t>
                      </a:r>
                      <a:r>
                        <a:rPr lang="fr-BE" sz="1600" b="0" dirty="0">
                          <a:solidFill>
                            <a:schemeClr val="tx1"/>
                          </a:solidFill>
                          <a:latin typeface="+mn-lt"/>
                        </a:rPr>
                        <a:t>(légalité, temporalité, compétences, budget…) </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extLst>
                  <a:ext uri="{0D108BD9-81ED-4DB2-BD59-A6C34878D82A}">
                    <a16:rowId xmlns:a16="http://schemas.microsoft.com/office/drawing/2014/main" val="10004"/>
                  </a:ext>
                </a:extLst>
              </a:tr>
            </a:tbl>
          </a:graphicData>
        </a:graphic>
      </p:graphicFrame>
      <p:pic>
        <p:nvPicPr>
          <p:cNvPr id="5" name="Image 4">
            <a:extLst>
              <a:ext uri="{FF2B5EF4-FFF2-40B4-BE49-F238E27FC236}">
                <a16:creationId xmlns:a16="http://schemas.microsoft.com/office/drawing/2014/main" id="{5B691159-7636-3A73-C8B7-6CA4AFF9D7C4}"/>
              </a:ext>
            </a:extLst>
          </p:cNvPr>
          <p:cNvPicPr>
            <a:picLocks noChangeAspect="1"/>
          </p:cNvPicPr>
          <p:nvPr/>
        </p:nvPicPr>
        <p:blipFill>
          <a:blip r:embed="rId3" cstate="print">
            <a:extLst>
              <a:ext uri="{28A0092B-C50C-407E-A947-70E740481C1C}">
                <a14:useLocalDpi xmlns:a14="http://schemas.microsoft.com/office/drawing/2010/main" val="0"/>
              </a:ext>
            </a:extLst>
          </a:blip>
          <a:srcRect l="11775" r="10101"/>
          <a:stretch>
            <a:fillRect/>
          </a:stretch>
        </p:blipFill>
        <p:spPr>
          <a:xfrm rot="5400000">
            <a:off x="10741518" y="347382"/>
            <a:ext cx="1278739" cy="920702"/>
          </a:xfrm>
          <a:prstGeom prst="rect">
            <a:avLst/>
          </a:prstGeom>
        </p:spPr>
      </p:pic>
    </p:spTree>
    <p:extLst>
      <p:ext uri="{BB962C8B-B14F-4D97-AF65-F5344CB8AC3E}">
        <p14:creationId xmlns:p14="http://schemas.microsoft.com/office/powerpoint/2010/main" val="10329162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1B03ED-A99F-FA7D-46E4-2CC14A31810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233CDB7-EF8D-6032-3F56-07E7B8C3F918}"/>
              </a:ext>
            </a:extLst>
          </p:cNvPr>
          <p:cNvSpPr>
            <a:spLocks noGrp="1"/>
          </p:cNvSpPr>
          <p:nvPr>
            <p:ph type="title"/>
          </p:nvPr>
        </p:nvSpPr>
        <p:spPr>
          <a:xfrm>
            <a:off x="624417" y="44624"/>
            <a:ext cx="10972800" cy="1143000"/>
          </a:xfrm>
        </p:spPr>
        <p:txBody>
          <a:bodyPr/>
          <a:lstStyle/>
          <a:p>
            <a:r>
              <a:rPr lang="fr-BE" dirty="0"/>
              <a:t>Bénéfices ? </a:t>
            </a:r>
          </a:p>
        </p:txBody>
      </p:sp>
      <p:graphicFrame>
        <p:nvGraphicFramePr>
          <p:cNvPr id="3" name="Tableau 2">
            <a:extLst>
              <a:ext uri="{FF2B5EF4-FFF2-40B4-BE49-F238E27FC236}">
                <a16:creationId xmlns:a16="http://schemas.microsoft.com/office/drawing/2014/main" id="{CDA35580-98AD-A20E-86F5-5B7246102EF3}"/>
              </a:ext>
            </a:extLst>
          </p:cNvPr>
          <p:cNvGraphicFramePr>
            <a:graphicFrameLocks noGrp="1"/>
          </p:cNvGraphicFramePr>
          <p:nvPr/>
        </p:nvGraphicFramePr>
        <p:xfrm>
          <a:off x="1631504" y="1412776"/>
          <a:ext cx="8870766" cy="3312368"/>
        </p:xfrm>
        <a:graphic>
          <a:graphicData uri="http://schemas.openxmlformats.org/drawingml/2006/table">
            <a:tbl>
              <a:tblPr firstRow="1" bandRow="1"/>
              <a:tblGrid>
                <a:gridCol w="3801757">
                  <a:extLst>
                    <a:ext uri="{9D8B030D-6E8A-4147-A177-3AD203B41FA5}">
                      <a16:colId xmlns:a16="http://schemas.microsoft.com/office/drawing/2014/main" val="20000"/>
                    </a:ext>
                  </a:extLst>
                </a:gridCol>
                <a:gridCol w="5069009">
                  <a:extLst>
                    <a:ext uri="{9D8B030D-6E8A-4147-A177-3AD203B41FA5}">
                      <a16:colId xmlns:a16="http://schemas.microsoft.com/office/drawing/2014/main" val="20001"/>
                    </a:ext>
                  </a:extLst>
                </a:gridCol>
              </a:tblGrid>
              <a:tr h="91526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fr-BE" sz="2000" b="1" dirty="0">
                          <a:solidFill>
                            <a:schemeClr val="tx1"/>
                          </a:solidFill>
                        </a:rPr>
                        <a:t>Valeur</a:t>
                      </a:r>
                      <a:r>
                        <a:rPr lang="fr-BE" sz="2000" b="1" baseline="0" dirty="0">
                          <a:solidFill>
                            <a:schemeClr val="tx1"/>
                          </a:solidFill>
                        </a:rPr>
                        <a:t> </a:t>
                      </a:r>
                      <a:r>
                        <a:rPr lang="fr-BE" sz="2000" b="1" dirty="0">
                          <a:solidFill>
                            <a:schemeClr val="tx1"/>
                          </a:solidFill>
                        </a:rPr>
                        <a:t>ajoutée des dispositifs participatifs</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79646">
                        <a:lumMod val="60000"/>
                        <a:lumOff val="40000"/>
                      </a:srgb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fr-BE" sz="2000" b="1" dirty="0">
                          <a:solidFill>
                            <a:schemeClr val="tx1"/>
                          </a:solidFill>
                          <a:latin typeface="+mn-lt"/>
                        </a:rPr>
                        <a:t>Bénéfices induits</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79646">
                        <a:lumMod val="60000"/>
                        <a:lumOff val="40000"/>
                      </a:srgbClr>
                    </a:solidFill>
                  </a:tcPr>
                </a:tc>
                <a:extLst>
                  <a:ext uri="{0D108BD9-81ED-4DB2-BD59-A6C34878D82A}">
                    <a16:rowId xmlns:a16="http://schemas.microsoft.com/office/drawing/2014/main" val="10000"/>
                  </a:ext>
                </a:extLst>
              </a:tr>
              <a:tr h="104601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fr-BE" sz="1600" dirty="0">
                          <a:latin typeface="+mn-lt"/>
                        </a:rPr>
                        <a:t>Ouverture de certains volets de l’action</a:t>
                      </a:r>
                      <a:r>
                        <a:rPr lang="fr-BE" sz="1600" baseline="0" dirty="0">
                          <a:latin typeface="+mn-lt"/>
                        </a:rPr>
                        <a:t> communale à la concertation</a:t>
                      </a:r>
                      <a:endParaRPr lang="fr-BE" sz="1600" dirty="0">
                        <a:latin typeface="+mn-lt"/>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fr-BE" sz="1600" b="1" dirty="0">
                          <a:solidFill>
                            <a:schemeClr val="tx1"/>
                          </a:solidFill>
                          <a:latin typeface="+mn-lt"/>
                        </a:rPr>
                        <a:t>L’adhésion </a:t>
                      </a:r>
                      <a:r>
                        <a:rPr lang="fr-BE" sz="1600" b="0" dirty="0">
                          <a:solidFill>
                            <a:schemeClr val="tx1"/>
                          </a:solidFill>
                          <a:latin typeface="+mn-lt"/>
                        </a:rPr>
                        <a:t>aux décisions prises </a:t>
                      </a:r>
                      <a:r>
                        <a:rPr lang="fr-BE" sz="1600" b="1" dirty="0">
                          <a:solidFill>
                            <a:schemeClr val="tx1"/>
                          </a:solidFill>
                          <a:latin typeface="+mn-lt"/>
                        </a:rPr>
                        <a:t>et l’appropriation </a:t>
                      </a:r>
                      <a:r>
                        <a:rPr lang="fr-BE" sz="1600" b="0" dirty="0">
                          <a:solidFill>
                            <a:schemeClr val="tx1"/>
                          </a:solidFill>
                          <a:latin typeface="+mn-lt"/>
                        </a:rPr>
                        <a:t>par leurs bénéficiaires des projets mis en place </a:t>
                      </a:r>
                      <a:r>
                        <a:rPr lang="fr-BE" sz="1600" b="1" dirty="0">
                          <a:solidFill>
                            <a:schemeClr val="tx1"/>
                          </a:solidFill>
                          <a:latin typeface="+mn-lt"/>
                        </a:rPr>
                        <a:t>sont favorisées</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20000"/>
                        <a:lumOff val="80000"/>
                      </a:srgbClr>
                    </a:solidFill>
                  </a:tcPr>
                </a:tc>
                <a:extLst>
                  <a:ext uri="{0D108BD9-81ED-4DB2-BD59-A6C34878D82A}">
                    <a16:rowId xmlns:a16="http://schemas.microsoft.com/office/drawing/2014/main" val="10001"/>
                  </a:ext>
                </a:extLst>
              </a:tr>
              <a:tr h="135109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fr-BE" sz="1600" b="0" dirty="0">
                          <a:solidFill>
                            <a:schemeClr val="tx1"/>
                          </a:solidFill>
                          <a:latin typeface="+mn-lt"/>
                        </a:rPr>
                        <a:t>Mobilisation</a:t>
                      </a:r>
                      <a:r>
                        <a:rPr lang="fr-BE" sz="1600" b="0" baseline="0" dirty="0">
                          <a:solidFill>
                            <a:schemeClr val="tx1"/>
                          </a:solidFill>
                          <a:latin typeface="+mn-lt"/>
                        </a:rPr>
                        <a:t> des </a:t>
                      </a:r>
                      <a:r>
                        <a:rPr lang="fr-BE" sz="1600" b="0" dirty="0">
                          <a:solidFill>
                            <a:schemeClr val="tx1"/>
                          </a:solidFill>
                          <a:latin typeface="+mn-lt"/>
                        </a:rPr>
                        <a:t>habitants autour de projets ou de problématiques communes et valorisation de leur investissement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600" b="1" dirty="0">
                          <a:solidFill>
                            <a:schemeClr val="tx1"/>
                          </a:solidFill>
                          <a:latin typeface="+mn-lt"/>
                        </a:rPr>
                        <a:t>La cohésion sociale et le sentiment d’identité, l’attachement </a:t>
                      </a:r>
                      <a:r>
                        <a:rPr lang="fr-BE" sz="1600" b="0" dirty="0">
                          <a:solidFill>
                            <a:schemeClr val="tx1"/>
                          </a:solidFill>
                          <a:latin typeface="+mn-lt"/>
                        </a:rPr>
                        <a:t>à la commune, au quartier… </a:t>
                      </a:r>
                      <a:r>
                        <a:rPr lang="fr-BE" sz="1600" b="1" dirty="0">
                          <a:solidFill>
                            <a:schemeClr val="tx1"/>
                          </a:solidFill>
                          <a:latin typeface="+mn-lt"/>
                        </a:rPr>
                        <a:t>sont</a:t>
                      </a:r>
                      <a:r>
                        <a:rPr lang="fr-BE" sz="1600" b="1" baseline="0" dirty="0">
                          <a:solidFill>
                            <a:schemeClr val="tx1"/>
                          </a:solidFill>
                          <a:latin typeface="+mn-lt"/>
                        </a:rPr>
                        <a:t> plus puissants</a:t>
                      </a:r>
                      <a:endParaRPr lang="fr-BE" sz="1600" b="1" dirty="0">
                        <a:solidFill>
                          <a:schemeClr val="tx1"/>
                        </a:solidFill>
                        <a:latin typeface="+mn-lt"/>
                      </a:endParaRPr>
                    </a:p>
                    <a:p>
                      <a:endParaRPr lang="fr-BE" sz="1600" b="0" dirty="0">
                        <a:solidFill>
                          <a:schemeClr val="tx1"/>
                        </a:solidFill>
                        <a:latin typeface="+mn-lt"/>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extLst>
                  <a:ext uri="{0D108BD9-81ED-4DB2-BD59-A6C34878D82A}">
                    <a16:rowId xmlns:a16="http://schemas.microsoft.com/office/drawing/2014/main" val="10002"/>
                  </a:ext>
                </a:extLst>
              </a:tr>
            </a:tbl>
          </a:graphicData>
        </a:graphic>
      </p:graphicFrame>
      <p:graphicFrame>
        <p:nvGraphicFramePr>
          <p:cNvPr id="8" name="Tableau 7">
            <a:extLst>
              <a:ext uri="{FF2B5EF4-FFF2-40B4-BE49-F238E27FC236}">
                <a16:creationId xmlns:a16="http://schemas.microsoft.com/office/drawing/2014/main" id="{4C43AC11-89C8-49A8-2956-9C2AEC3D5FDE}"/>
              </a:ext>
            </a:extLst>
          </p:cNvPr>
          <p:cNvGraphicFramePr>
            <a:graphicFrameLocks noGrp="1"/>
          </p:cNvGraphicFramePr>
          <p:nvPr/>
        </p:nvGraphicFramePr>
        <p:xfrm>
          <a:off x="1631504" y="4725144"/>
          <a:ext cx="8870766" cy="1080120"/>
        </p:xfrm>
        <a:graphic>
          <a:graphicData uri="http://schemas.openxmlformats.org/drawingml/2006/table">
            <a:tbl>
              <a:tblPr firstRow="1" bandRow="1"/>
              <a:tblGrid>
                <a:gridCol w="3801757">
                  <a:extLst>
                    <a:ext uri="{9D8B030D-6E8A-4147-A177-3AD203B41FA5}">
                      <a16:colId xmlns:a16="http://schemas.microsoft.com/office/drawing/2014/main" val="1888498390"/>
                    </a:ext>
                  </a:extLst>
                </a:gridCol>
                <a:gridCol w="5069009">
                  <a:extLst>
                    <a:ext uri="{9D8B030D-6E8A-4147-A177-3AD203B41FA5}">
                      <a16:colId xmlns:a16="http://schemas.microsoft.com/office/drawing/2014/main" val="4009297415"/>
                    </a:ext>
                  </a:extLst>
                </a:gridCol>
              </a:tblGrid>
              <a:tr h="108012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fr-BE" sz="1600" b="0" dirty="0">
                          <a:latin typeface="+mn-lt"/>
                        </a:rPr>
                        <a:t>Transparence</a:t>
                      </a:r>
                      <a:r>
                        <a:rPr lang="fr-BE" sz="1600" b="0" baseline="0" dirty="0">
                          <a:latin typeface="+mn-lt"/>
                        </a:rPr>
                        <a:t>  de l’action publique et information des citoyens</a:t>
                      </a:r>
                      <a:endParaRPr lang="fr-BE" sz="1600" b="0" dirty="0">
                        <a:latin typeface="+mn-lt"/>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fr-BE" sz="1600" b="1" dirty="0">
                          <a:solidFill>
                            <a:schemeClr val="tx1"/>
                          </a:solidFill>
                          <a:latin typeface="+mn-lt"/>
                        </a:rPr>
                        <a:t>La confiance envers les élus est renforcée</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20000"/>
                        <a:lumOff val="80000"/>
                      </a:srgbClr>
                    </a:solidFill>
                  </a:tcPr>
                </a:tc>
                <a:extLst>
                  <a:ext uri="{0D108BD9-81ED-4DB2-BD59-A6C34878D82A}">
                    <a16:rowId xmlns:a16="http://schemas.microsoft.com/office/drawing/2014/main" val="3599742844"/>
                  </a:ext>
                </a:extLst>
              </a:tr>
            </a:tbl>
          </a:graphicData>
        </a:graphic>
      </p:graphicFrame>
      <p:pic>
        <p:nvPicPr>
          <p:cNvPr id="5" name="Image 4">
            <a:extLst>
              <a:ext uri="{FF2B5EF4-FFF2-40B4-BE49-F238E27FC236}">
                <a16:creationId xmlns:a16="http://schemas.microsoft.com/office/drawing/2014/main" id="{14722466-0827-BA16-2C9D-1F47F25600BE}"/>
              </a:ext>
            </a:extLst>
          </p:cNvPr>
          <p:cNvPicPr>
            <a:picLocks noChangeAspect="1"/>
          </p:cNvPicPr>
          <p:nvPr/>
        </p:nvPicPr>
        <p:blipFill>
          <a:blip r:embed="rId2" cstate="print">
            <a:extLst>
              <a:ext uri="{28A0092B-C50C-407E-A947-70E740481C1C}">
                <a14:useLocalDpi xmlns:a14="http://schemas.microsoft.com/office/drawing/2010/main" val="0"/>
              </a:ext>
            </a:extLst>
          </a:blip>
          <a:srcRect l="11775" r="10101"/>
          <a:stretch>
            <a:fillRect/>
          </a:stretch>
        </p:blipFill>
        <p:spPr>
          <a:xfrm rot="5400000">
            <a:off x="10741518" y="347382"/>
            <a:ext cx="1278739" cy="920702"/>
          </a:xfrm>
          <a:prstGeom prst="rect">
            <a:avLst/>
          </a:prstGeom>
        </p:spPr>
      </p:pic>
    </p:spTree>
    <p:extLst>
      <p:ext uri="{BB962C8B-B14F-4D97-AF65-F5344CB8AC3E}">
        <p14:creationId xmlns:p14="http://schemas.microsoft.com/office/powerpoint/2010/main" val="36609340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AF4B93-B3AD-AF21-4D0E-17714D128BE9}"/>
              </a:ext>
            </a:extLst>
          </p:cNvPr>
          <p:cNvSpPr>
            <a:spLocks noGrp="1"/>
          </p:cNvSpPr>
          <p:nvPr>
            <p:ph type="title"/>
          </p:nvPr>
        </p:nvSpPr>
        <p:spPr>
          <a:xfrm>
            <a:off x="624417" y="44624"/>
            <a:ext cx="10972800" cy="1143000"/>
          </a:xfrm>
        </p:spPr>
        <p:txBody>
          <a:bodyPr/>
          <a:lstStyle/>
          <a:p>
            <a:r>
              <a:rPr lang="fr-BE" dirty="0"/>
              <a:t>Conditions de réussite</a:t>
            </a:r>
          </a:p>
        </p:txBody>
      </p:sp>
      <p:sp>
        <p:nvSpPr>
          <p:cNvPr id="3" name="Espace réservé du contenu 2">
            <a:extLst>
              <a:ext uri="{FF2B5EF4-FFF2-40B4-BE49-F238E27FC236}">
                <a16:creationId xmlns:a16="http://schemas.microsoft.com/office/drawing/2014/main" id="{59ABCDBC-809E-5FF4-C122-D54B68C68DAD}"/>
              </a:ext>
            </a:extLst>
          </p:cNvPr>
          <p:cNvSpPr>
            <a:spLocks noGrp="1"/>
          </p:cNvSpPr>
          <p:nvPr>
            <p:ph idx="1"/>
          </p:nvPr>
        </p:nvSpPr>
        <p:spPr>
          <a:xfrm>
            <a:off x="623392" y="1412776"/>
            <a:ext cx="10972800" cy="3960813"/>
          </a:xfrm>
        </p:spPr>
        <p:txBody>
          <a:bodyPr/>
          <a:lstStyle/>
          <a:p>
            <a:r>
              <a:rPr lang="fr-FR" sz="2400" dirty="0">
                <a:latin typeface="Arial" panose="020B0604020202020204" pitchFamily="34" charset="0"/>
                <a:cs typeface="Arial" panose="020B0604020202020204" pitchFamily="34" charset="0"/>
              </a:rPr>
              <a:t>Énoncer le </a:t>
            </a:r>
            <a:r>
              <a:rPr lang="fr-FR" sz="2400" dirty="0">
                <a:solidFill>
                  <a:srgbClr val="AF345F"/>
                </a:solidFill>
                <a:latin typeface="Arial" panose="020B0604020202020204" pitchFamily="34" charset="0"/>
                <a:cs typeface="Arial" panose="020B0604020202020204" pitchFamily="34" charset="0"/>
              </a:rPr>
              <a:t>rôle</a:t>
            </a:r>
            <a:r>
              <a:rPr lang="fr-FR" sz="2400" dirty="0">
                <a:latin typeface="Arial" panose="020B0604020202020204" pitchFamily="34" charset="0"/>
                <a:cs typeface="Arial" panose="020B0604020202020204" pitchFamily="34" charset="0"/>
              </a:rPr>
              <a:t> à jouer par les parties prenantes</a:t>
            </a:r>
          </a:p>
          <a:p>
            <a:r>
              <a:rPr lang="fr-FR" sz="2400" dirty="0">
                <a:latin typeface="Arial" panose="020B0604020202020204" pitchFamily="34" charset="0"/>
                <a:cs typeface="Arial" panose="020B0604020202020204" pitchFamily="34" charset="0"/>
              </a:rPr>
              <a:t>Annoncer l’intention et les </a:t>
            </a:r>
            <a:r>
              <a:rPr lang="fr-FR" sz="2400" dirty="0">
                <a:solidFill>
                  <a:srgbClr val="AF345F"/>
                </a:solidFill>
                <a:latin typeface="Arial" panose="020B0604020202020204" pitchFamily="34" charset="0"/>
                <a:cs typeface="Arial" panose="020B0604020202020204" pitchFamily="34" charset="0"/>
              </a:rPr>
              <a:t>règles du jeu </a:t>
            </a:r>
            <a:r>
              <a:rPr lang="fr-FR" sz="2400" dirty="0">
                <a:latin typeface="Arial" panose="020B0604020202020204" pitchFamily="34" charset="0"/>
                <a:cs typeface="Arial" panose="020B0604020202020204" pitchFamily="34" charset="0"/>
              </a:rPr>
              <a:t>en toute transparence, les attentes à l’égard du processus, modalités d’utilisation des résultats et les décisions prises</a:t>
            </a:r>
          </a:p>
          <a:p>
            <a:r>
              <a:rPr lang="fr-FR" sz="2400" dirty="0">
                <a:latin typeface="Arial" panose="020B0604020202020204" pitchFamily="34" charset="0"/>
                <a:cs typeface="Arial" panose="020B0604020202020204" pitchFamily="34" charset="0"/>
              </a:rPr>
              <a:t>Présenter le </a:t>
            </a:r>
            <a:r>
              <a:rPr lang="fr-FR" sz="2400" dirty="0">
                <a:solidFill>
                  <a:srgbClr val="AF345F"/>
                </a:solidFill>
                <a:latin typeface="Arial" panose="020B0604020202020204" pitchFamily="34" charset="0"/>
                <a:cs typeface="Arial" panose="020B0604020202020204" pitchFamily="34" charset="0"/>
              </a:rPr>
              <a:t>processus</a:t>
            </a:r>
            <a:r>
              <a:rPr lang="fr-FR" sz="2400" dirty="0">
                <a:latin typeface="Arial" panose="020B0604020202020204" pitchFamily="34" charset="0"/>
                <a:cs typeface="Arial" panose="020B0604020202020204" pitchFamily="34" charset="0"/>
              </a:rPr>
              <a:t> et une </a:t>
            </a:r>
            <a:r>
              <a:rPr lang="fr-FR" sz="2400" dirty="0">
                <a:solidFill>
                  <a:srgbClr val="AF345F"/>
                </a:solidFill>
                <a:latin typeface="Arial" panose="020B0604020202020204" pitchFamily="34" charset="0"/>
                <a:cs typeface="Arial" panose="020B0604020202020204" pitchFamily="34" charset="0"/>
              </a:rPr>
              <a:t>ligne du temps </a:t>
            </a:r>
            <a:r>
              <a:rPr lang="fr-FR" sz="2400" dirty="0">
                <a:latin typeface="Arial" panose="020B0604020202020204" pitchFamily="34" charset="0"/>
                <a:cs typeface="Arial" panose="020B0604020202020204" pitchFamily="34" charset="0"/>
              </a:rPr>
              <a:t>de mobilisation </a:t>
            </a:r>
          </a:p>
          <a:p>
            <a:r>
              <a:rPr lang="fr-FR" sz="2400" dirty="0">
                <a:latin typeface="Arial" panose="020B0604020202020204" pitchFamily="34" charset="0"/>
                <a:cs typeface="Arial" panose="020B0604020202020204" pitchFamily="34" charset="0"/>
              </a:rPr>
              <a:t>Créer les </a:t>
            </a:r>
            <a:r>
              <a:rPr lang="fr-FR" sz="2400" dirty="0">
                <a:solidFill>
                  <a:srgbClr val="AF345F"/>
                </a:solidFill>
                <a:latin typeface="Arial" panose="020B0604020202020204" pitchFamily="34" charset="0"/>
                <a:cs typeface="Arial" panose="020B0604020202020204" pitchFamily="34" charset="0"/>
              </a:rPr>
              <a:t>meilleures conditions </a:t>
            </a:r>
            <a:r>
              <a:rPr lang="fr-FR" sz="2400" dirty="0">
                <a:latin typeface="Arial" panose="020B0604020202020204" pitchFamily="34" charset="0"/>
                <a:cs typeface="Arial" panose="020B0604020202020204" pitchFamily="34" charset="0"/>
              </a:rPr>
              <a:t>de dialogue</a:t>
            </a:r>
          </a:p>
          <a:p>
            <a:r>
              <a:rPr lang="fr-FR" sz="2400" dirty="0">
                <a:solidFill>
                  <a:srgbClr val="AF345F"/>
                </a:solidFill>
                <a:latin typeface="Arial" panose="020B0604020202020204" pitchFamily="34" charset="0"/>
                <a:cs typeface="Arial" panose="020B0604020202020204" pitchFamily="34" charset="0"/>
              </a:rPr>
              <a:t>Évaluer le processus </a:t>
            </a:r>
            <a:r>
              <a:rPr lang="fr-FR" sz="2400" dirty="0">
                <a:latin typeface="Arial" panose="020B0604020202020204" pitchFamily="34" charset="0"/>
                <a:cs typeface="Arial" panose="020B0604020202020204" pitchFamily="34" charset="0"/>
              </a:rPr>
              <a:t>avec les parties prenantes</a:t>
            </a:r>
          </a:p>
          <a:p>
            <a:r>
              <a:rPr lang="fr-FR" sz="2400" dirty="0">
                <a:solidFill>
                  <a:srgbClr val="AF345F"/>
                </a:solidFill>
                <a:latin typeface="Arial" panose="020B0604020202020204" pitchFamily="34" charset="0"/>
                <a:cs typeface="Arial" panose="020B0604020202020204" pitchFamily="34" charset="0"/>
              </a:rPr>
              <a:t>Communiquer</a:t>
            </a:r>
            <a:r>
              <a:rPr lang="fr-FR" sz="2400" dirty="0">
                <a:latin typeface="Arial" panose="020B0604020202020204" pitchFamily="34" charset="0"/>
                <a:cs typeface="Arial" panose="020B0604020202020204" pitchFamily="34" charset="0"/>
              </a:rPr>
              <a:t> sur les résultats et les perspectives</a:t>
            </a:r>
          </a:p>
          <a:p>
            <a:pPr marL="0" indent="0">
              <a:buNone/>
            </a:pPr>
            <a:endParaRPr lang="fr-BE" sz="2800" dirty="0"/>
          </a:p>
        </p:txBody>
      </p:sp>
      <p:grpSp>
        <p:nvGrpSpPr>
          <p:cNvPr id="7" name="Groupe 6">
            <a:extLst>
              <a:ext uri="{FF2B5EF4-FFF2-40B4-BE49-F238E27FC236}">
                <a16:creationId xmlns:a16="http://schemas.microsoft.com/office/drawing/2014/main" id="{5D893D6A-CB97-6CFA-7988-D50EBF75EBBB}"/>
              </a:ext>
            </a:extLst>
          </p:cNvPr>
          <p:cNvGrpSpPr/>
          <p:nvPr/>
        </p:nvGrpSpPr>
        <p:grpSpPr>
          <a:xfrm>
            <a:off x="1415480" y="5291560"/>
            <a:ext cx="9192344" cy="815898"/>
            <a:chOff x="1415480" y="5291560"/>
            <a:chExt cx="9192344" cy="815898"/>
          </a:xfrm>
        </p:grpSpPr>
        <p:sp>
          <p:nvSpPr>
            <p:cNvPr id="6" name="ZoneTexte 5">
              <a:extLst>
                <a:ext uri="{FF2B5EF4-FFF2-40B4-BE49-F238E27FC236}">
                  <a16:creationId xmlns:a16="http://schemas.microsoft.com/office/drawing/2014/main" id="{3636F8B1-AAB8-2502-6DA3-111ED33B0BCA}"/>
                </a:ext>
              </a:extLst>
            </p:cNvPr>
            <p:cNvSpPr txBox="1"/>
            <p:nvPr/>
          </p:nvSpPr>
          <p:spPr>
            <a:xfrm>
              <a:off x="2045858" y="5494809"/>
              <a:ext cx="8561966"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2400" b="1" i="0" u="none" strike="noStrike" kern="1200" cap="none" spc="0" normalizeH="0" baseline="0" noProof="0" dirty="0">
                  <a:ln>
                    <a:noFill/>
                  </a:ln>
                  <a:solidFill>
                    <a:srgbClr val="AF345F"/>
                  </a:solidFill>
                  <a:effectLst/>
                  <a:uLnTx/>
                  <a:uFillTx/>
                  <a:latin typeface="Arial"/>
                  <a:ea typeface="+mn-ea"/>
                  <a:cs typeface="Arial"/>
                  <a:sym typeface="Arial"/>
                </a:rPr>
                <a:t>Susciter l’adhésion et l’émulation à l’issue du processus </a:t>
              </a:r>
            </a:p>
          </p:txBody>
        </p:sp>
        <p:pic>
          <p:nvPicPr>
            <p:cNvPr id="5" name="Image 4">
              <a:extLst>
                <a:ext uri="{FF2B5EF4-FFF2-40B4-BE49-F238E27FC236}">
                  <a16:creationId xmlns:a16="http://schemas.microsoft.com/office/drawing/2014/main" id="{DB877044-D6A7-8A90-89BC-6B4DB26764C2}"/>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1415480" y="5291560"/>
              <a:ext cx="815898" cy="815898"/>
            </a:xfrm>
            <a:prstGeom prst="rect">
              <a:avLst/>
            </a:prstGeom>
            <a:solidFill>
              <a:srgbClr val="AF345F"/>
            </a:solidFill>
          </p:spPr>
        </p:pic>
      </p:grpSp>
      <p:pic>
        <p:nvPicPr>
          <p:cNvPr id="9" name="Image 8">
            <a:extLst>
              <a:ext uri="{FF2B5EF4-FFF2-40B4-BE49-F238E27FC236}">
                <a16:creationId xmlns:a16="http://schemas.microsoft.com/office/drawing/2014/main" id="{5BF21378-792C-7E90-B870-0745C4394C58}"/>
              </a:ext>
            </a:extLst>
          </p:cNvPr>
          <p:cNvPicPr>
            <a:picLocks noChangeAspect="1"/>
          </p:cNvPicPr>
          <p:nvPr/>
        </p:nvPicPr>
        <p:blipFill>
          <a:blip r:embed="rId5" cstate="print">
            <a:extLst>
              <a:ext uri="{28A0092B-C50C-407E-A947-70E740481C1C}">
                <a14:useLocalDpi xmlns:a14="http://schemas.microsoft.com/office/drawing/2010/main" val="0"/>
              </a:ext>
            </a:extLst>
          </a:blip>
          <a:srcRect l="5900" t="8154" r="8001" b="23491"/>
          <a:stretch>
            <a:fillRect/>
          </a:stretch>
        </p:blipFill>
        <p:spPr>
          <a:xfrm rot="16200000">
            <a:off x="10327228" y="54674"/>
            <a:ext cx="1584176" cy="1693703"/>
          </a:xfrm>
          <a:prstGeom prst="rect">
            <a:avLst/>
          </a:prstGeom>
        </p:spPr>
      </p:pic>
    </p:spTree>
    <p:extLst>
      <p:ext uri="{BB962C8B-B14F-4D97-AF65-F5344CB8AC3E}">
        <p14:creationId xmlns:p14="http://schemas.microsoft.com/office/powerpoint/2010/main" val="2706510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4E38C2-3807-E50E-C982-97F05C8D0FE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D4FC9A2-27D1-9086-6D1B-29BA60C8FD56}"/>
              </a:ext>
            </a:extLst>
          </p:cNvPr>
          <p:cNvSpPr>
            <a:spLocks noGrp="1"/>
          </p:cNvSpPr>
          <p:nvPr>
            <p:ph type="title"/>
          </p:nvPr>
        </p:nvSpPr>
        <p:spPr>
          <a:xfrm>
            <a:off x="624417" y="44624"/>
            <a:ext cx="10972800" cy="1143000"/>
          </a:xfrm>
        </p:spPr>
        <p:txBody>
          <a:bodyPr/>
          <a:lstStyle/>
          <a:p>
            <a:r>
              <a:rPr lang="fr-BE" dirty="0"/>
              <a:t>Et les ODD ?</a:t>
            </a:r>
          </a:p>
        </p:txBody>
      </p:sp>
      <p:sp>
        <p:nvSpPr>
          <p:cNvPr id="3" name="Espace réservé du contenu 2">
            <a:extLst>
              <a:ext uri="{FF2B5EF4-FFF2-40B4-BE49-F238E27FC236}">
                <a16:creationId xmlns:a16="http://schemas.microsoft.com/office/drawing/2014/main" id="{8127B6C0-F020-A750-9601-1B6F05872F8A}"/>
              </a:ext>
            </a:extLst>
          </p:cNvPr>
          <p:cNvSpPr>
            <a:spLocks noGrp="1"/>
          </p:cNvSpPr>
          <p:nvPr>
            <p:ph idx="1"/>
          </p:nvPr>
        </p:nvSpPr>
        <p:spPr>
          <a:xfrm>
            <a:off x="623392" y="1412776"/>
            <a:ext cx="10972800" cy="3960813"/>
          </a:xfrm>
        </p:spPr>
        <p:txBody>
          <a:bodyPr/>
          <a:lstStyle/>
          <a:p>
            <a:r>
              <a:rPr lang="fr-FR" sz="2400" dirty="0">
                <a:latin typeface="Arial" panose="020B0604020202020204" pitchFamily="34" charset="0"/>
                <a:cs typeface="Arial" panose="020B0604020202020204" pitchFamily="34" charset="0"/>
              </a:rPr>
              <a:t>Différents </a:t>
            </a:r>
            <a:r>
              <a:rPr lang="fr-FR" sz="2400" b="1" dirty="0">
                <a:latin typeface="Arial" panose="020B0604020202020204" pitchFamily="34" charset="0"/>
                <a:cs typeface="Arial" panose="020B0604020202020204" pitchFamily="34" charset="0"/>
              </a:rPr>
              <a:t>outils</a:t>
            </a:r>
            <a:r>
              <a:rPr lang="fr-FR" sz="2400" dirty="0">
                <a:latin typeface="Arial" panose="020B0604020202020204" pitchFamily="34" charset="0"/>
                <a:cs typeface="Arial" panose="020B0604020202020204" pitchFamily="34" charset="0"/>
              </a:rPr>
              <a:t> sont disponibles pour intégrer les ODD dans les processus participatifs :</a:t>
            </a:r>
          </a:p>
          <a:p>
            <a:pPr lvl="1"/>
            <a:r>
              <a:rPr lang="fr-FR" sz="2000" dirty="0">
                <a:latin typeface="Arial" panose="020B0604020202020204" pitchFamily="34" charset="0"/>
                <a:cs typeface="Arial" panose="020B0604020202020204" pitchFamily="34" charset="0"/>
              </a:rPr>
              <a:t>La roue des ODD</a:t>
            </a:r>
          </a:p>
          <a:p>
            <a:pPr lvl="1"/>
            <a:r>
              <a:rPr lang="fr-FR" sz="2000" dirty="0">
                <a:latin typeface="Arial" panose="020B0604020202020204" pitchFamily="34" charset="0"/>
                <a:cs typeface="Arial" panose="020B0604020202020204" pitchFamily="34" charset="0"/>
              </a:rPr>
              <a:t>Le « Check ODD »</a:t>
            </a:r>
          </a:p>
          <a:p>
            <a:pPr lvl="1"/>
            <a:r>
              <a:rPr lang="fr-FR" sz="2000" dirty="0">
                <a:latin typeface="Arial" panose="020B0604020202020204" pitchFamily="34" charset="0"/>
                <a:cs typeface="Arial" panose="020B0604020202020204" pitchFamily="34" charset="0"/>
              </a:rPr>
              <a:t>Cap 2030</a:t>
            </a:r>
          </a:p>
          <a:p>
            <a:pPr marL="0" indent="0">
              <a:buNone/>
            </a:pPr>
            <a:endParaRPr lang="fr-BE" sz="2800" dirty="0"/>
          </a:p>
        </p:txBody>
      </p:sp>
      <p:graphicFrame>
        <p:nvGraphicFramePr>
          <p:cNvPr id="9" name="Espace réservé du contenu 3">
            <a:extLst>
              <a:ext uri="{FF2B5EF4-FFF2-40B4-BE49-F238E27FC236}">
                <a16:creationId xmlns:a16="http://schemas.microsoft.com/office/drawing/2014/main" id="{9721742B-DA53-2770-CFDF-8D7B83E2769D}"/>
              </a:ext>
            </a:extLst>
          </p:cNvPr>
          <p:cNvGraphicFramePr>
            <a:graphicFrameLocks/>
          </p:cNvGraphicFramePr>
          <p:nvPr/>
        </p:nvGraphicFramePr>
        <p:xfrm>
          <a:off x="1055440" y="3501008"/>
          <a:ext cx="10729192" cy="23137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6" name="Image 15">
            <a:extLst>
              <a:ext uri="{FF2B5EF4-FFF2-40B4-BE49-F238E27FC236}">
                <a16:creationId xmlns:a16="http://schemas.microsoft.com/office/drawing/2014/main" id="{61F0A4B6-4F67-663F-D450-0B8973B05BD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36727" y="350912"/>
            <a:ext cx="723194" cy="836712"/>
          </a:xfrm>
          <a:prstGeom prst="rect">
            <a:avLst/>
          </a:prstGeom>
        </p:spPr>
      </p:pic>
      <p:pic>
        <p:nvPicPr>
          <p:cNvPr id="14" name="Image 13">
            <a:extLst>
              <a:ext uri="{FF2B5EF4-FFF2-40B4-BE49-F238E27FC236}">
                <a16:creationId xmlns:a16="http://schemas.microsoft.com/office/drawing/2014/main" id="{B5ECB7D8-8B34-F7AB-D0B1-37C400625AB7}"/>
              </a:ext>
            </a:extLst>
          </p:cNvPr>
          <p:cNvPicPr>
            <a:picLocks noChangeAspect="1"/>
          </p:cNvPicPr>
          <p:nvPr/>
        </p:nvPicPr>
        <p:blipFill>
          <a:blip r:embed="rId9" cstate="print">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10704512" y="194155"/>
            <a:ext cx="1187624" cy="1187624"/>
          </a:xfrm>
          <a:prstGeom prst="rect">
            <a:avLst/>
          </a:prstGeom>
        </p:spPr>
      </p:pic>
    </p:spTree>
    <p:extLst>
      <p:ext uri="{BB962C8B-B14F-4D97-AF65-F5344CB8AC3E}">
        <p14:creationId xmlns:p14="http://schemas.microsoft.com/office/powerpoint/2010/main" val="2919129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61250C61-C993-D52A-2034-2AF3E57CFBAB}"/>
              </a:ext>
            </a:extLst>
          </p:cNvPr>
          <p:cNvSpPr>
            <a:spLocks noGrp="1"/>
          </p:cNvSpPr>
          <p:nvPr>
            <p:ph type="title"/>
          </p:nvPr>
        </p:nvSpPr>
        <p:spPr>
          <a:xfrm>
            <a:off x="624417" y="188913"/>
            <a:ext cx="10972800" cy="1143000"/>
          </a:xfrm>
        </p:spPr>
        <p:txBody>
          <a:bodyPr wrap="square" anchor="ctr">
            <a:normAutofit/>
          </a:bodyPr>
          <a:lstStyle/>
          <a:p>
            <a:r>
              <a:rPr lang="fr-BE" dirty="0"/>
              <a:t>La roue des ODD</a:t>
            </a:r>
          </a:p>
        </p:txBody>
      </p:sp>
      <p:sp>
        <p:nvSpPr>
          <p:cNvPr id="4" name="Espace réservé du contenu 3">
            <a:extLst>
              <a:ext uri="{FF2B5EF4-FFF2-40B4-BE49-F238E27FC236}">
                <a16:creationId xmlns:a16="http://schemas.microsoft.com/office/drawing/2014/main" id="{AAA2DC4F-E79C-0058-A3DC-C3D6AE16D87A}"/>
              </a:ext>
            </a:extLst>
          </p:cNvPr>
          <p:cNvSpPr>
            <a:spLocks noGrp="1"/>
          </p:cNvSpPr>
          <p:nvPr>
            <p:ph idx="1"/>
          </p:nvPr>
        </p:nvSpPr>
        <p:spPr>
          <a:xfrm>
            <a:off x="609600" y="1628776"/>
            <a:ext cx="5596376" cy="3960813"/>
          </a:xfrm>
        </p:spPr>
        <p:txBody>
          <a:bodyPr/>
          <a:lstStyle/>
          <a:p>
            <a:r>
              <a:rPr lang="fr-BE" dirty="0"/>
              <a:t>Outil graphique et visuel simple</a:t>
            </a:r>
          </a:p>
        </p:txBody>
      </p:sp>
      <p:pic>
        <p:nvPicPr>
          <p:cNvPr id="7" name="Image 6">
            <a:extLst>
              <a:ext uri="{FF2B5EF4-FFF2-40B4-BE49-F238E27FC236}">
                <a16:creationId xmlns:a16="http://schemas.microsoft.com/office/drawing/2014/main" id="{5885D6B9-5A4F-987F-3083-A2394DCCE578}"/>
              </a:ext>
            </a:extLst>
          </p:cNvPr>
          <p:cNvPicPr>
            <a:picLocks noChangeAspect="1"/>
          </p:cNvPicPr>
          <p:nvPr/>
        </p:nvPicPr>
        <p:blipFill>
          <a:blip r:embed="rId3"/>
          <a:stretch>
            <a:fillRect/>
          </a:stretch>
        </p:blipFill>
        <p:spPr>
          <a:xfrm>
            <a:off x="2676511" y="2523490"/>
            <a:ext cx="3598758" cy="3528392"/>
          </a:xfrm>
          <a:prstGeom prst="rect">
            <a:avLst/>
          </a:prstGeom>
        </p:spPr>
      </p:pic>
      <p:pic>
        <p:nvPicPr>
          <p:cNvPr id="9" name="Image 8" descr="Une image contenant texte, habits, intérieur, personne&#10;&#10;Le contenu généré par l’IA peut être incorrect.">
            <a:extLst>
              <a:ext uri="{FF2B5EF4-FFF2-40B4-BE49-F238E27FC236}">
                <a16:creationId xmlns:a16="http://schemas.microsoft.com/office/drawing/2014/main" id="{FCF43045-E209-3945-1CE1-EFAA159D864C}"/>
              </a:ext>
            </a:extLst>
          </p:cNvPr>
          <p:cNvPicPr>
            <a:picLocks noChangeAspect="1"/>
          </p:cNvPicPr>
          <p:nvPr/>
        </p:nvPicPr>
        <p:blipFill>
          <a:blip r:embed="rId4" cstate="print">
            <a:extLst>
              <a:ext uri="{28A0092B-C50C-407E-A947-70E740481C1C}">
                <a14:useLocalDpi xmlns:a14="http://schemas.microsoft.com/office/drawing/2010/main" val="0"/>
              </a:ext>
            </a:extLst>
          </a:blip>
          <a:srcRect l="5900" r="18496"/>
          <a:stretch>
            <a:fillRect/>
          </a:stretch>
        </p:blipFill>
        <p:spPr>
          <a:xfrm rot="5400000">
            <a:off x="6725087" y="1287396"/>
            <a:ext cx="4752530" cy="4714560"/>
          </a:xfrm>
          <a:prstGeom prst="rect">
            <a:avLst/>
          </a:prstGeom>
        </p:spPr>
      </p:pic>
    </p:spTree>
    <p:extLst>
      <p:ext uri="{BB962C8B-B14F-4D97-AF65-F5344CB8AC3E}">
        <p14:creationId xmlns:p14="http://schemas.microsoft.com/office/powerpoint/2010/main" val="3537386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61250C61-C993-D52A-2034-2AF3E57CFBAB}"/>
              </a:ext>
            </a:extLst>
          </p:cNvPr>
          <p:cNvSpPr>
            <a:spLocks noGrp="1"/>
          </p:cNvSpPr>
          <p:nvPr>
            <p:ph type="title"/>
          </p:nvPr>
        </p:nvSpPr>
        <p:spPr/>
        <p:txBody>
          <a:bodyPr/>
          <a:lstStyle/>
          <a:p>
            <a:r>
              <a:rPr lang="fr-BE" dirty="0"/>
              <a:t>Le « Check-ODD »</a:t>
            </a:r>
          </a:p>
        </p:txBody>
      </p:sp>
      <p:sp>
        <p:nvSpPr>
          <p:cNvPr id="4" name="Espace réservé du contenu 3">
            <a:extLst>
              <a:ext uri="{FF2B5EF4-FFF2-40B4-BE49-F238E27FC236}">
                <a16:creationId xmlns:a16="http://schemas.microsoft.com/office/drawing/2014/main" id="{663E865A-B933-C74A-2EBB-F4A10284324E}"/>
              </a:ext>
            </a:extLst>
          </p:cNvPr>
          <p:cNvSpPr>
            <a:spLocks noGrp="1"/>
          </p:cNvSpPr>
          <p:nvPr>
            <p:ph sz="half" idx="1"/>
          </p:nvPr>
        </p:nvSpPr>
        <p:spPr>
          <a:xfrm>
            <a:off x="407368" y="1261350"/>
            <a:ext cx="8229600" cy="2883930"/>
          </a:xfrm>
        </p:spPr>
        <p:txBody>
          <a:bodyPr/>
          <a:lstStyle/>
          <a:p>
            <a:pPr>
              <a:spcAft>
                <a:spcPts val="1200"/>
              </a:spcAft>
            </a:pPr>
            <a:r>
              <a:rPr lang="fr-FR" sz="3200" dirty="0"/>
              <a:t>Évaluation guidée</a:t>
            </a:r>
          </a:p>
          <a:p>
            <a:pPr marL="457200" lvl="1" indent="0">
              <a:buNone/>
            </a:pPr>
            <a:endParaRPr lang="fr-FR" dirty="0"/>
          </a:p>
          <a:p>
            <a:pPr marL="457200" lvl="1" indent="0">
              <a:buNone/>
            </a:pPr>
            <a:endParaRPr lang="fr-FR" sz="2000" dirty="0"/>
          </a:p>
          <a:p>
            <a:pPr marL="457200" lvl="1" indent="0">
              <a:buNone/>
            </a:pPr>
            <a:endParaRPr lang="fr-FR" sz="1800" dirty="0"/>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55" b="-1"/>
          <a:stretch/>
        </p:blipFill>
        <p:spPr bwMode="auto">
          <a:xfrm>
            <a:off x="1674470" y="5960486"/>
            <a:ext cx="685850" cy="9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descr="https://www.un.org/sustainabledevelopment/fr/wp-content/uploads/sites/4/2019/09/F_SDG_logo_without_UN_emblem_Square_WEB-1024x548.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1745" y="6175560"/>
            <a:ext cx="1009052" cy="540000"/>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 14">
            <a:extLst>
              <a:ext uri="{FF2B5EF4-FFF2-40B4-BE49-F238E27FC236}">
                <a16:creationId xmlns:a16="http://schemas.microsoft.com/office/drawing/2014/main" id="{0CC26990-AE4D-4982-1319-1377F6A8EB7B}"/>
              </a:ext>
            </a:extLst>
          </p:cNvPr>
          <p:cNvPicPr>
            <a:picLocks noChangeAspect="1"/>
          </p:cNvPicPr>
          <p:nvPr/>
        </p:nvPicPr>
        <p:blipFill>
          <a:blip r:embed="rId5"/>
          <a:stretch>
            <a:fillRect/>
          </a:stretch>
        </p:blipFill>
        <p:spPr>
          <a:xfrm>
            <a:off x="1703512" y="1928268"/>
            <a:ext cx="9089807" cy="2768819"/>
          </a:xfrm>
          <a:prstGeom prst="rect">
            <a:avLst/>
          </a:prstGeom>
        </p:spPr>
      </p:pic>
      <p:sp>
        <p:nvSpPr>
          <p:cNvPr id="16" name="Rectangle 15">
            <a:extLst>
              <a:ext uri="{FF2B5EF4-FFF2-40B4-BE49-F238E27FC236}">
                <a16:creationId xmlns:a16="http://schemas.microsoft.com/office/drawing/2014/main" id="{0F0FD392-8CB9-E403-2D02-63819A7F0C4C}"/>
              </a:ext>
            </a:extLst>
          </p:cNvPr>
          <p:cNvSpPr/>
          <p:nvPr/>
        </p:nvSpPr>
        <p:spPr>
          <a:xfrm>
            <a:off x="3331937" y="5064847"/>
            <a:ext cx="1873183" cy="247651"/>
          </a:xfrm>
          <a:prstGeom prst="rect">
            <a:avLst/>
          </a:prstGeom>
          <a:solidFill>
            <a:srgbClr val="F9D448">
              <a:lumMod val="75000"/>
            </a:srgbClr>
          </a:solidFill>
          <a:ln w="12700" cap="flat" cmpd="sng" algn="ctr">
            <a:solidFill>
              <a:srgbClr val="A9D4DB">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0000"/>
                </a:solidFill>
                <a:effectLst/>
                <a:uLnTx/>
                <a:uFillTx/>
                <a:latin typeface="Franklin Gothic Book"/>
                <a:ea typeface="+mn-ea"/>
                <a:cs typeface="Arial"/>
                <a:sym typeface="Arial"/>
              </a:rPr>
              <a:t>Se référer au lexique</a:t>
            </a:r>
            <a:endParaRPr kumimoji="0" lang="fr-BE" sz="1200" b="0" i="0" u="none" strike="noStrike" kern="1200" cap="none" spc="0" normalizeH="0" baseline="0" noProof="0" dirty="0">
              <a:ln>
                <a:noFill/>
              </a:ln>
              <a:solidFill>
                <a:srgbClr val="000000"/>
              </a:solidFill>
              <a:effectLst/>
              <a:uLnTx/>
              <a:uFillTx/>
              <a:latin typeface="Franklin Gothic Book"/>
              <a:ea typeface="+mn-ea"/>
              <a:cs typeface="Arial"/>
              <a:sym typeface="Arial"/>
            </a:endParaRPr>
          </a:p>
        </p:txBody>
      </p:sp>
      <p:sp>
        <p:nvSpPr>
          <p:cNvPr id="17" name="Rectangle 16">
            <a:extLst>
              <a:ext uri="{FF2B5EF4-FFF2-40B4-BE49-F238E27FC236}">
                <a16:creationId xmlns:a16="http://schemas.microsoft.com/office/drawing/2014/main" id="{A7904665-D37A-5769-17A7-ADA4A07067FF}"/>
              </a:ext>
            </a:extLst>
          </p:cNvPr>
          <p:cNvSpPr/>
          <p:nvPr/>
        </p:nvSpPr>
        <p:spPr>
          <a:xfrm>
            <a:off x="8453690" y="1439070"/>
            <a:ext cx="2129161" cy="384527"/>
          </a:xfrm>
          <a:prstGeom prst="rect">
            <a:avLst/>
          </a:prstGeom>
          <a:solidFill>
            <a:srgbClr val="F9D448">
              <a:lumMod val="75000"/>
            </a:srgbClr>
          </a:solidFill>
          <a:ln w="12700" cap="flat" cmpd="sng" algn="ctr">
            <a:solidFill>
              <a:srgbClr val="A9D4DB">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0000"/>
                </a:solidFill>
                <a:effectLst/>
                <a:uLnTx/>
                <a:uFillTx/>
                <a:latin typeface="Franklin Gothic Book"/>
                <a:ea typeface="+mn-ea"/>
                <a:cs typeface="Arial"/>
                <a:sym typeface="Arial"/>
              </a:rPr>
              <a:t>Justifier le score obtenu</a:t>
            </a:r>
            <a:endParaRPr kumimoji="0" lang="fr-BE" sz="1200" b="0" i="0" u="none" strike="noStrike" kern="1200" cap="none" spc="0" normalizeH="0" baseline="0" noProof="0" dirty="0">
              <a:ln>
                <a:noFill/>
              </a:ln>
              <a:solidFill>
                <a:srgbClr val="000000"/>
              </a:solidFill>
              <a:effectLst/>
              <a:uLnTx/>
              <a:uFillTx/>
              <a:latin typeface="Franklin Gothic Book"/>
              <a:ea typeface="+mn-ea"/>
              <a:cs typeface="Arial"/>
              <a:sym typeface="Arial"/>
            </a:endParaRPr>
          </a:p>
        </p:txBody>
      </p:sp>
      <p:sp>
        <p:nvSpPr>
          <p:cNvPr id="18" name="Rectangle 17">
            <a:extLst>
              <a:ext uri="{FF2B5EF4-FFF2-40B4-BE49-F238E27FC236}">
                <a16:creationId xmlns:a16="http://schemas.microsoft.com/office/drawing/2014/main" id="{22B91E1C-7F2F-E6A5-82E7-765582CBCA29}"/>
              </a:ext>
            </a:extLst>
          </p:cNvPr>
          <p:cNvSpPr/>
          <p:nvPr/>
        </p:nvSpPr>
        <p:spPr>
          <a:xfrm>
            <a:off x="7367291" y="4795661"/>
            <a:ext cx="2457635" cy="589953"/>
          </a:xfrm>
          <a:prstGeom prst="rect">
            <a:avLst/>
          </a:prstGeom>
          <a:solidFill>
            <a:srgbClr val="F9D448">
              <a:lumMod val="75000"/>
            </a:srgbClr>
          </a:solidFill>
          <a:ln w="12700" cap="flat" cmpd="sng" algn="ctr">
            <a:solidFill>
              <a:srgbClr val="A9D4DB">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0000"/>
                </a:solidFill>
                <a:effectLst/>
                <a:uLnTx/>
                <a:uFillTx/>
                <a:latin typeface="Franklin Gothic Book"/>
                <a:ea typeface="+mn-ea"/>
                <a:cs typeface="Arial"/>
                <a:sym typeface="Arial"/>
              </a:rPr>
              <a:t>Proposer des actions pour améliorer un score plus faible (&lt;3)</a:t>
            </a:r>
            <a:endParaRPr kumimoji="0" lang="fr-BE" sz="1200" b="0" i="0" u="none" strike="noStrike" kern="1200" cap="none" spc="0" normalizeH="0" baseline="0" noProof="0" dirty="0">
              <a:ln>
                <a:noFill/>
              </a:ln>
              <a:solidFill>
                <a:srgbClr val="000000"/>
              </a:solidFill>
              <a:effectLst/>
              <a:uLnTx/>
              <a:uFillTx/>
              <a:latin typeface="Franklin Gothic Book"/>
              <a:ea typeface="+mn-ea"/>
              <a:cs typeface="Arial"/>
              <a:sym typeface="Arial"/>
            </a:endParaRPr>
          </a:p>
        </p:txBody>
      </p:sp>
      <p:cxnSp>
        <p:nvCxnSpPr>
          <p:cNvPr id="19" name="Connecteur droit avec flèche 18">
            <a:extLst>
              <a:ext uri="{FF2B5EF4-FFF2-40B4-BE49-F238E27FC236}">
                <a16:creationId xmlns:a16="http://schemas.microsoft.com/office/drawing/2014/main" id="{F4A573A8-8A17-E898-7E70-16CA8F6E6B8D}"/>
              </a:ext>
            </a:extLst>
          </p:cNvPr>
          <p:cNvCxnSpPr>
            <a:cxnSpLocks/>
          </p:cNvCxnSpPr>
          <p:nvPr/>
        </p:nvCxnSpPr>
        <p:spPr>
          <a:xfrm>
            <a:off x="4268526" y="4408363"/>
            <a:ext cx="0" cy="540715"/>
          </a:xfrm>
          <a:prstGeom prst="straightConnector1">
            <a:avLst/>
          </a:prstGeom>
          <a:noFill/>
          <a:ln w="57150" cap="flat" cmpd="sng" algn="ctr">
            <a:solidFill>
              <a:srgbClr val="F9D448">
                <a:lumMod val="75000"/>
              </a:srgbClr>
            </a:solidFill>
            <a:prstDash val="solid"/>
            <a:miter lim="800000"/>
            <a:tailEnd type="triangle"/>
          </a:ln>
          <a:effectLst/>
        </p:spPr>
      </p:cxnSp>
      <p:cxnSp>
        <p:nvCxnSpPr>
          <p:cNvPr id="20" name="Connecteur droit avec flèche 19">
            <a:extLst>
              <a:ext uri="{FF2B5EF4-FFF2-40B4-BE49-F238E27FC236}">
                <a16:creationId xmlns:a16="http://schemas.microsoft.com/office/drawing/2014/main" id="{716829E5-BF55-E7D8-0A01-E04C5E4C4488}"/>
              </a:ext>
            </a:extLst>
          </p:cNvPr>
          <p:cNvCxnSpPr>
            <a:cxnSpLocks/>
          </p:cNvCxnSpPr>
          <p:nvPr/>
        </p:nvCxnSpPr>
        <p:spPr>
          <a:xfrm flipH="1">
            <a:off x="9904825" y="4547547"/>
            <a:ext cx="467559" cy="448472"/>
          </a:xfrm>
          <a:prstGeom prst="straightConnector1">
            <a:avLst/>
          </a:prstGeom>
          <a:noFill/>
          <a:ln w="57150" cap="flat" cmpd="sng" algn="ctr">
            <a:solidFill>
              <a:srgbClr val="F9D448">
                <a:lumMod val="75000"/>
              </a:srgbClr>
            </a:solidFill>
            <a:prstDash val="solid"/>
            <a:miter lim="800000"/>
            <a:tailEnd type="triangle"/>
          </a:ln>
          <a:effectLst/>
        </p:spPr>
      </p:cxnSp>
      <p:cxnSp>
        <p:nvCxnSpPr>
          <p:cNvPr id="21" name="Connecteur droit avec flèche 20">
            <a:extLst>
              <a:ext uri="{FF2B5EF4-FFF2-40B4-BE49-F238E27FC236}">
                <a16:creationId xmlns:a16="http://schemas.microsoft.com/office/drawing/2014/main" id="{606E7DA1-07F9-EC98-D027-2FA5CA07CF9F}"/>
              </a:ext>
            </a:extLst>
          </p:cNvPr>
          <p:cNvCxnSpPr>
            <a:cxnSpLocks/>
          </p:cNvCxnSpPr>
          <p:nvPr/>
        </p:nvCxnSpPr>
        <p:spPr>
          <a:xfrm flipV="1">
            <a:off x="9267476" y="1900157"/>
            <a:ext cx="0" cy="609095"/>
          </a:xfrm>
          <a:prstGeom prst="straightConnector1">
            <a:avLst/>
          </a:prstGeom>
          <a:noFill/>
          <a:ln w="57150" cap="flat" cmpd="sng" algn="ctr">
            <a:solidFill>
              <a:srgbClr val="F9D448">
                <a:lumMod val="75000"/>
              </a:srgbClr>
            </a:solidFill>
            <a:prstDash val="solid"/>
            <a:miter lim="800000"/>
            <a:tailEnd type="triangle"/>
          </a:ln>
          <a:effectLst/>
        </p:spPr>
      </p:cxnSp>
      <p:pic>
        <p:nvPicPr>
          <p:cNvPr id="22" name="Image 21">
            <a:extLst>
              <a:ext uri="{FF2B5EF4-FFF2-40B4-BE49-F238E27FC236}">
                <a16:creationId xmlns:a16="http://schemas.microsoft.com/office/drawing/2014/main" id="{42442668-49F5-62C0-C424-99597AF46306}"/>
              </a:ext>
            </a:extLst>
          </p:cNvPr>
          <p:cNvPicPr>
            <a:picLocks noChangeAspect="1"/>
          </p:cNvPicPr>
          <p:nvPr/>
        </p:nvPicPr>
        <p:blipFill>
          <a:blip r:embed="rId6"/>
          <a:stretch>
            <a:fillRect/>
          </a:stretch>
        </p:blipFill>
        <p:spPr>
          <a:xfrm>
            <a:off x="1685842" y="5489456"/>
            <a:ext cx="9143483" cy="1342395"/>
          </a:xfrm>
          <a:prstGeom prst="rect">
            <a:avLst/>
          </a:prstGeom>
          <a:ln>
            <a:noFill/>
          </a:ln>
          <a:effectLst>
            <a:outerShdw blurRad="292100" dist="139700" dir="2700000" algn="tl" rotWithShape="0">
              <a:srgbClr val="333333">
                <a:alpha val="65000"/>
              </a:srgbClr>
            </a:outerShdw>
          </a:effectLst>
        </p:spPr>
      </p:pic>
      <p:cxnSp>
        <p:nvCxnSpPr>
          <p:cNvPr id="23" name="Connecteur droit avec flèche 22">
            <a:extLst>
              <a:ext uri="{FF2B5EF4-FFF2-40B4-BE49-F238E27FC236}">
                <a16:creationId xmlns:a16="http://schemas.microsoft.com/office/drawing/2014/main" id="{B473E91D-E568-CF8A-CB97-9C629B6C7D22}"/>
              </a:ext>
            </a:extLst>
          </p:cNvPr>
          <p:cNvCxnSpPr>
            <a:cxnSpLocks/>
          </p:cNvCxnSpPr>
          <p:nvPr/>
        </p:nvCxnSpPr>
        <p:spPr>
          <a:xfrm>
            <a:off x="6432606" y="4524131"/>
            <a:ext cx="0" cy="965324"/>
          </a:xfrm>
          <a:prstGeom prst="straightConnector1">
            <a:avLst/>
          </a:prstGeom>
          <a:noFill/>
          <a:ln w="57150" cap="flat" cmpd="sng" algn="ctr">
            <a:solidFill>
              <a:srgbClr val="F9D448">
                <a:lumMod val="75000"/>
              </a:srgbClr>
            </a:solidFill>
            <a:prstDash val="solid"/>
            <a:miter lim="800000"/>
            <a:tailEnd type="triangle"/>
          </a:ln>
          <a:effectLst/>
        </p:spPr>
      </p:cxnSp>
    </p:spTree>
    <p:extLst>
      <p:ext uri="{BB962C8B-B14F-4D97-AF65-F5344CB8AC3E}">
        <p14:creationId xmlns:p14="http://schemas.microsoft.com/office/powerpoint/2010/main" val="597825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61250C61-C993-D52A-2034-2AF3E57CFBAB}"/>
              </a:ext>
            </a:extLst>
          </p:cNvPr>
          <p:cNvSpPr>
            <a:spLocks noGrp="1"/>
          </p:cNvSpPr>
          <p:nvPr>
            <p:ph type="title"/>
          </p:nvPr>
        </p:nvSpPr>
        <p:spPr/>
        <p:txBody>
          <a:bodyPr/>
          <a:lstStyle/>
          <a:p>
            <a:r>
              <a:rPr lang="fr-BE" dirty="0"/>
              <a:t>Le « Check-ODD »</a:t>
            </a:r>
          </a:p>
        </p:txBody>
      </p:sp>
      <p:sp>
        <p:nvSpPr>
          <p:cNvPr id="4" name="Espace réservé du contenu 3">
            <a:extLst>
              <a:ext uri="{FF2B5EF4-FFF2-40B4-BE49-F238E27FC236}">
                <a16:creationId xmlns:a16="http://schemas.microsoft.com/office/drawing/2014/main" id="{663E865A-B933-C74A-2EBB-F4A10284324E}"/>
              </a:ext>
            </a:extLst>
          </p:cNvPr>
          <p:cNvSpPr>
            <a:spLocks noGrp="1"/>
          </p:cNvSpPr>
          <p:nvPr>
            <p:ph idx="1"/>
          </p:nvPr>
        </p:nvSpPr>
        <p:spPr>
          <a:xfrm>
            <a:off x="583387" y="1196752"/>
            <a:ext cx="4000445" cy="3960813"/>
          </a:xfrm>
        </p:spPr>
        <p:txBody>
          <a:bodyPr/>
          <a:lstStyle/>
          <a:p>
            <a:pPr>
              <a:spcAft>
                <a:spcPts val="1200"/>
              </a:spcAft>
            </a:pPr>
            <a:r>
              <a:rPr lang="fr-FR" dirty="0"/>
              <a:t>Résultats chiffrés et visuels</a:t>
            </a:r>
            <a:endParaRPr lang="fr-FR" sz="2400" dirty="0"/>
          </a:p>
          <a:p>
            <a:pPr marL="457200" lvl="1" indent="0">
              <a:buNone/>
            </a:pPr>
            <a:endParaRPr lang="fr-FR" sz="2000" dirty="0"/>
          </a:p>
          <a:p>
            <a:pPr marL="457200" lvl="1" indent="0">
              <a:buNone/>
            </a:pPr>
            <a:endParaRPr lang="fr-FR" sz="1800" dirty="0"/>
          </a:p>
        </p:txBody>
      </p:sp>
      <p:pic>
        <p:nvPicPr>
          <p:cNvPr id="8" name="Image 7">
            <a:extLst>
              <a:ext uri="{FF2B5EF4-FFF2-40B4-BE49-F238E27FC236}">
                <a16:creationId xmlns:a16="http://schemas.microsoft.com/office/drawing/2014/main" id="{A81D9659-71B2-7C01-B0FE-C590ABFB2F20}"/>
              </a:ext>
            </a:extLst>
          </p:cNvPr>
          <p:cNvPicPr>
            <a:picLocks noChangeAspect="1"/>
          </p:cNvPicPr>
          <p:nvPr/>
        </p:nvPicPr>
        <p:blipFill>
          <a:blip r:embed="rId3"/>
          <a:stretch>
            <a:fillRect/>
          </a:stretch>
        </p:blipFill>
        <p:spPr>
          <a:xfrm>
            <a:off x="4833256" y="1508981"/>
            <a:ext cx="5382087" cy="1337317"/>
          </a:xfrm>
          <a:prstGeom prst="rect">
            <a:avLst/>
          </a:prstGeom>
        </p:spPr>
      </p:pic>
      <p:pic>
        <p:nvPicPr>
          <p:cNvPr id="9" name="Image 8">
            <a:extLst>
              <a:ext uri="{FF2B5EF4-FFF2-40B4-BE49-F238E27FC236}">
                <a16:creationId xmlns:a16="http://schemas.microsoft.com/office/drawing/2014/main" id="{2B4F9F48-7782-699C-819E-BC0A438C1053}"/>
              </a:ext>
            </a:extLst>
          </p:cNvPr>
          <p:cNvPicPr>
            <a:picLocks noChangeAspect="1"/>
          </p:cNvPicPr>
          <p:nvPr/>
        </p:nvPicPr>
        <p:blipFill rotWithShape="1">
          <a:blip r:embed="rId4"/>
          <a:srcRect b="16"/>
          <a:stretch/>
        </p:blipFill>
        <p:spPr>
          <a:xfrm>
            <a:off x="2937143" y="2948802"/>
            <a:ext cx="8660074" cy="3112213"/>
          </a:xfrm>
          <a:prstGeom prst="rect">
            <a:avLst/>
          </a:prstGeom>
        </p:spPr>
      </p:pic>
      <p:pic>
        <p:nvPicPr>
          <p:cNvPr id="6" name="Graphique 5" descr="Internet contour">
            <a:extLst>
              <a:ext uri="{FF2B5EF4-FFF2-40B4-BE49-F238E27FC236}">
                <a16:creationId xmlns:a16="http://schemas.microsoft.com/office/drawing/2014/main" id="{C3826F68-C9F6-B0F7-BF3A-D635E84D806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06956" y="6151755"/>
            <a:ext cx="706245" cy="706245"/>
          </a:xfrm>
          <a:prstGeom prst="rect">
            <a:avLst/>
          </a:prstGeom>
        </p:spPr>
      </p:pic>
      <p:sp>
        <p:nvSpPr>
          <p:cNvPr id="7" name="ZoneTexte 6">
            <a:extLst>
              <a:ext uri="{FF2B5EF4-FFF2-40B4-BE49-F238E27FC236}">
                <a16:creationId xmlns:a16="http://schemas.microsoft.com/office/drawing/2014/main" id="{63A09498-D327-8465-DC1F-9EE31E0D09F5}"/>
              </a:ext>
            </a:extLst>
          </p:cNvPr>
          <p:cNvSpPr txBox="1"/>
          <p:nvPr/>
        </p:nvSpPr>
        <p:spPr>
          <a:xfrm>
            <a:off x="4833256" y="6333235"/>
            <a:ext cx="29173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1" u="none" strike="noStrike" kern="1200" cap="none" spc="0" normalizeH="0" baseline="0" noProof="0" dirty="0">
                <a:ln>
                  <a:noFill/>
                </a:ln>
                <a:solidFill>
                  <a:prstClr val="black"/>
                </a:solidFill>
                <a:effectLst/>
                <a:uLnTx/>
                <a:uFillTx/>
                <a:latin typeface="Arial"/>
                <a:ea typeface="+mn-ea"/>
                <a:cs typeface="Arial"/>
                <a:sym typeface="Arial"/>
              </a:rPr>
              <a:t>L’outil est disponible ici</a:t>
            </a:r>
            <a:endParaRPr kumimoji="0" lang="fr-BE" sz="1800" b="0" i="1" u="none" strike="noStrike" kern="1200" cap="none" spc="0" normalizeH="0" baseline="0" noProof="0" dirty="0">
              <a:ln>
                <a:noFill/>
              </a:ln>
              <a:solidFill>
                <a:prstClr val="black"/>
              </a:solidFill>
              <a:effectLst/>
              <a:uLnTx/>
              <a:uFillTx/>
              <a:latin typeface="Arial"/>
              <a:ea typeface="+mn-ea"/>
              <a:cs typeface="Arial"/>
              <a:sym typeface="Arial"/>
            </a:endParaRPr>
          </a:p>
        </p:txBody>
      </p:sp>
    </p:spTree>
    <p:extLst>
      <p:ext uri="{BB962C8B-B14F-4D97-AF65-F5344CB8AC3E}">
        <p14:creationId xmlns:p14="http://schemas.microsoft.com/office/powerpoint/2010/main" val="21035394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42C5FA-639F-A529-B208-C6D4B97FF3E8}"/>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F222C55C-A286-F178-2E5C-AE40E35DF6A2}"/>
              </a:ext>
            </a:extLst>
          </p:cNvPr>
          <p:cNvSpPr>
            <a:spLocks noGrp="1"/>
          </p:cNvSpPr>
          <p:nvPr>
            <p:ph type="title"/>
          </p:nvPr>
        </p:nvSpPr>
        <p:spPr>
          <a:xfrm>
            <a:off x="624417" y="188913"/>
            <a:ext cx="10972800" cy="1143000"/>
          </a:xfrm>
        </p:spPr>
        <p:txBody>
          <a:bodyPr wrap="square" anchor="ctr">
            <a:normAutofit/>
          </a:bodyPr>
          <a:lstStyle/>
          <a:p>
            <a:r>
              <a:rPr lang="fr-BE" dirty="0"/>
              <a:t>Cap 2030</a:t>
            </a:r>
          </a:p>
        </p:txBody>
      </p:sp>
      <p:sp>
        <p:nvSpPr>
          <p:cNvPr id="4" name="Espace réservé du contenu 3">
            <a:extLst>
              <a:ext uri="{FF2B5EF4-FFF2-40B4-BE49-F238E27FC236}">
                <a16:creationId xmlns:a16="http://schemas.microsoft.com/office/drawing/2014/main" id="{167F358F-0183-8187-D5F5-0C2C7DDE6077}"/>
              </a:ext>
            </a:extLst>
          </p:cNvPr>
          <p:cNvSpPr>
            <a:spLocks noGrp="1"/>
          </p:cNvSpPr>
          <p:nvPr>
            <p:ph idx="1"/>
          </p:nvPr>
        </p:nvSpPr>
        <p:spPr/>
        <p:txBody>
          <a:bodyPr/>
          <a:lstStyle/>
          <a:p>
            <a:r>
              <a:rPr lang="fr-BE" dirty="0"/>
              <a:t>Scénarii d’animation</a:t>
            </a:r>
          </a:p>
          <a:p>
            <a:pPr lvl="1"/>
            <a:r>
              <a:rPr lang="fr-BE" sz="2400" dirty="0"/>
              <a:t>Junior </a:t>
            </a:r>
            <a:r>
              <a:rPr lang="fr-BE" sz="2400" i="1" dirty="0"/>
              <a:t>(10 à 13 ans)</a:t>
            </a:r>
          </a:p>
          <a:p>
            <a:pPr lvl="1"/>
            <a:r>
              <a:rPr lang="fr-BE" sz="2400" dirty="0"/>
              <a:t>Métier </a:t>
            </a:r>
            <a:r>
              <a:rPr lang="fr-BE" sz="2400" i="1" dirty="0"/>
              <a:t>(réorientation professionnelle</a:t>
            </a:r>
            <a:r>
              <a:rPr lang="fr-BE" sz="2400" dirty="0"/>
              <a:t>)</a:t>
            </a:r>
          </a:p>
          <a:p>
            <a:pPr lvl="1"/>
            <a:r>
              <a:rPr lang="fr-BE" sz="2400" dirty="0"/>
              <a:t>Priorité </a:t>
            </a:r>
            <a:r>
              <a:rPr lang="fr-BE" sz="2400" i="1" dirty="0"/>
              <a:t>(choix d’une action)</a:t>
            </a:r>
          </a:p>
          <a:p>
            <a:pPr lvl="1"/>
            <a:r>
              <a:rPr lang="fr-BE" sz="2400" dirty="0"/>
              <a:t>Commune </a:t>
            </a:r>
            <a:r>
              <a:rPr lang="fr-BE" sz="2400" i="1" dirty="0"/>
              <a:t>(Collège communal)</a:t>
            </a:r>
          </a:p>
          <a:p>
            <a:pPr lvl="1"/>
            <a:r>
              <a:rPr lang="fr-BE" sz="2400" dirty="0"/>
              <a:t>Stand </a:t>
            </a:r>
            <a:r>
              <a:rPr lang="fr-BE" sz="2400" i="1" dirty="0"/>
              <a:t>(temps limité)</a:t>
            </a:r>
          </a:p>
          <a:p>
            <a:pPr lvl="1"/>
            <a:r>
              <a:rPr lang="fr-BE" sz="2400" dirty="0"/>
              <a:t>Français Facile (alimentation)</a:t>
            </a:r>
          </a:p>
          <a:p>
            <a:pPr lvl="1"/>
            <a:r>
              <a:rPr lang="fr-BE" sz="2400" dirty="0"/>
              <a:t>Etc.</a:t>
            </a:r>
          </a:p>
        </p:txBody>
      </p:sp>
      <p:pic>
        <p:nvPicPr>
          <p:cNvPr id="8" name="Image 7">
            <a:extLst>
              <a:ext uri="{FF2B5EF4-FFF2-40B4-BE49-F238E27FC236}">
                <a16:creationId xmlns:a16="http://schemas.microsoft.com/office/drawing/2014/main" id="{E2318CA8-40AF-8896-B1CA-309E1D4070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1628" y="3008386"/>
            <a:ext cx="5100372" cy="3825279"/>
          </a:xfrm>
          <a:prstGeom prst="rect">
            <a:avLst/>
          </a:prstGeom>
        </p:spPr>
      </p:pic>
      <p:pic>
        <p:nvPicPr>
          <p:cNvPr id="5" name="Image 4">
            <a:extLst>
              <a:ext uri="{FF2B5EF4-FFF2-40B4-BE49-F238E27FC236}">
                <a16:creationId xmlns:a16="http://schemas.microsoft.com/office/drawing/2014/main" id="{37E0EF30-01EC-3100-4CA3-35CA66D8D67B}"/>
              </a:ext>
            </a:extLst>
          </p:cNvPr>
          <p:cNvPicPr>
            <a:picLocks noChangeAspect="1"/>
          </p:cNvPicPr>
          <p:nvPr/>
        </p:nvPicPr>
        <p:blipFill>
          <a:blip r:embed="rId4" cstate="print">
            <a:extLst>
              <a:ext uri="{28A0092B-C50C-407E-A947-70E740481C1C}">
                <a14:useLocalDpi xmlns:a14="http://schemas.microsoft.com/office/drawing/2010/main" val="0"/>
              </a:ext>
            </a:extLst>
          </a:blip>
          <a:srcRect l="16374" t="8038" r="13453" b="8781"/>
          <a:stretch>
            <a:fillRect/>
          </a:stretch>
        </p:blipFill>
        <p:spPr>
          <a:xfrm>
            <a:off x="6528048" y="1331913"/>
            <a:ext cx="2012109" cy="2385119"/>
          </a:xfrm>
          <a:prstGeom prst="rect">
            <a:avLst/>
          </a:prstGeom>
        </p:spPr>
      </p:pic>
      <p:pic>
        <p:nvPicPr>
          <p:cNvPr id="10" name="Graphique 9" descr="Internet contour">
            <a:extLst>
              <a:ext uri="{FF2B5EF4-FFF2-40B4-BE49-F238E27FC236}">
                <a16:creationId xmlns:a16="http://schemas.microsoft.com/office/drawing/2014/main" id="{D9640844-253F-EB7D-4E20-2444D3E320E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37452" y="5520306"/>
            <a:ext cx="706245" cy="706245"/>
          </a:xfrm>
          <a:prstGeom prst="rect">
            <a:avLst/>
          </a:prstGeom>
        </p:spPr>
      </p:pic>
      <p:sp>
        <p:nvSpPr>
          <p:cNvPr id="11" name="ZoneTexte 10">
            <a:extLst>
              <a:ext uri="{FF2B5EF4-FFF2-40B4-BE49-F238E27FC236}">
                <a16:creationId xmlns:a16="http://schemas.microsoft.com/office/drawing/2014/main" id="{7A7EE101-5FB4-C41C-B717-2F5F9EA986E1}"/>
              </a:ext>
            </a:extLst>
          </p:cNvPr>
          <p:cNvSpPr txBox="1"/>
          <p:nvPr/>
        </p:nvSpPr>
        <p:spPr>
          <a:xfrm>
            <a:off x="3863752" y="5701786"/>
            <a:ext cx="29173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1" u="none" strike="noStrike" kern="1200" cap="none" spc="0" normalizeH="0" baseline="0" noProof="0" dirty="0">
                <a:ln>
                  <a:noFill/>
                </a:ln>
                <a:solidFill>
                  <a:prstClr val="black"/>
                </a:solidFill>
                <a:effectLst/>
                <a:uLnTx/>
                <a:uFillTx/>
                <a:latin typeface="Arial"/>
                <a:ea typeface="+mn-ea"/>
                <a:cs typeface="Arial"/>
                <a:sym typeface="Arial"/>
              </a:rPr>
              <a:t>L’outil est disponible ici</a:t>
            </a:r>
            <a:endParaRPr kumimoji="0" lang="fr-BE" sz="1800" b="0" i="1" u="none" strike="noStrike" kern="1200" cap="none" spc="0" normalizeH="0" baseline="0" noProof="0" dirty="0">
              <a:ln>
                <a:noFill/>
              </a:ln>
              <a:solidFill>
                <a:prstClr val="black"/>
              </a:solidFill>
              <a:effectLst/>
              <a:uLnTx/>
              <a:uFillTx/>
              <a:latin typeface="Arial"/>
              <a:ea typeface="+mn-ea"/>
              <a:cs typeface="Arial"/>
              <a:sym typeface="Arial"/>
            </a:endParaRPr>
          </a:p>
        </p:txBody>
      </p:sp>
    </p:spTree>
    <p:extLst>
      <p:ext uri="{BB962C8B-B14F-4D97-AF65-F5344CB8AC3E}">
        <p14:creationId xmlns:p14="http://schemas.microsoft.com/office/powerpoint/2010/main" val="27028297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3000"/>
                <a:satMod val="150000"/>
                <a:shade val="98000"/>
                <a:lumMod val="93000"/>
                <a:lumOff val="7000"/>
              </a:schemeClr>
            </a:gs>
            <a:gs pos="50000">
              <a:schemeClr val="bg2">
                <a:tint val="98000"/>
                <a:satMod val="130000"/>
                <a:shade val="90000"/>
                <a:lumMod val="103000"/>
              </a:schemeClr>
            </a:gs>
            <a:gs pos="100000">
              <a:schemeClr val="bg2">
                <a:shade val="63000"/>
                <a:satMod val="120000"/>
              </a:schemeClr>
            </a:gs>
          </a:gsLst>
          <a:lin ang="5400000" scaled="0"/>
        </a:gradFill>
        <a:effectLst/>
      </p:bgPr>
    </p:bg>
    <p:spTree>
      <p:nvGrpSpPr>
        <p:cNvPr id="1" name="">
          <a:extLst>
            <a:ext uri="{FF2B5EF4-FFF2-40B4-BE49-F238E27FC236}">
              <a16:creationId xmlns:a16="http://schemas.microsoft.com/office/drawing/2014/main" id="{BC430171-3BC3-3C2F-E36E-40AF1E5365F0}"/>
            </a:ext>
          </a:extLst>
        </p:cNvPr>
        <p:cNvGrpSpPr/>
        <p:nvPr/>
      </p:nvGrpSpPr>
      <p:grpSpPr>
        <a:xfrm>
          <a:off x="0" y="0"/>
          <a:ext cx="0" cy="0"/>
          <a:chOff x="0" y="0"/>
          <a:chExt cx="0" cy="0"/>
        </a:xfrm>
      </p:grpSpPr>
      <p:sp>
        <p:nvSpPr>
          <p:cNvPr id="153" name="Oval 57">
            <a:extLst>
              <a:ext uri="{FF2B5EF4-FFF2-40B4-BE49-F238E27FC236}">
                <a16:creationId xmlns:a16="http://schemas.microsoft.com/office/drawing/2014/main" id="{119B55B2-F539-E657-3088-329BCE399652}"/>
              </a:ext>
            </a:extLst>
          </p:cNvPr>
          <p:cNvSpPr/>
          <p:nvPr/>
        </p:nvSpPr>
        <p:spPr>
          <a:xfrm>
            <a:off x="11512283" y="243039"/>
            <a:ext cx="451117" cy="451117"/>
          </a:xfrm>
          <a:prstGeom prst="ellipse">
            <a:avLst/>
          </a:prstGeom>
          <a:solidFill>
            <a:srgbClr val="11973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CF5D7A3-6E96-4147-B854-171533CA41EC}" type="slidenum">
              <a:rPr kumimoji="0" lang="en-GB" sz="1800" b="0" i="0" u="none" strike="noStrike" kern="1200" cap="none" spc="0" normalizeH="0" baseline="0" noProof="0" smtClean="0">
                <a:ln>
                  <a:noFill/>
                </a:ln>
                <a:solidFill>
                  <a:srgbClr val="FFFFFF"/>
                </a:solidFill>
                <a:effectLst/>
                <a:uLnTx/>
                <a:uFillTx/>
                <a:latin typeface="Noto Sans" panose="020B0502040504020204" pitchFamily="34"/>
                <a:ea typeface="Noto Sans" panose="020B0502040504020204" pitchFamily="34"/>
                <a:cs typeface="Noto Sans" panose="020B0502040504020204" pitchFamily="34"/>
                <a:sym typeface="Arial"/>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GB" sz="1800" b="0" i="0" u="none" strike="noStrike" kern="1200" cap="none" spc="0" normalizeH="0" baseline="0" noProof="0" dirty="0">
              <a:ln>
                <a:noFill/>
              </a:ln>
              <a:solidFill>
                <a:srgbClr val="FFFFFF"/>
              </a:solidFill>
              <a:effectLst/>
              <a:uLnTx/>
              <a:uFillTx/>
              <a:latin typeface="Noto Sans" panose="020B0502040504020204" pitchFamily="34"/>
              <a:ea typeface="Noto Sans" panose="020B0502040504020204" pitchFamily="34"/>
              <a:cs typeface="Noto Sans" panose="020B0502040504020204" pitchFamily="34"/>
              <a:sym typeface="Arial"/>
            </a:endParaRPr>
          </a:p>
        </p:txBody>
      </p:sp>
      <p:sp>
        <p:nvSpPr>
          <p:cNvPr id="2" name="Titre 1">
            <a:extLst>
              <a:ext uri="{FF2B5EF4-FFF2-40B4-BE49-F238E27FC236}">
                <a16:creationId xmlns:a16="http://schemas.microsoft.com/office/drawing/2014/main" id="{28945BFB-40E4-44F0-7C62-92650D2E98A0}"/>
              </a:ext>
            </a:extLst>
          </p:cNvPr>
          <p:cNvSpPr>
            <a:spLocks noGrp="1"/>
          </p:cNvSpPr>
          <p:nvPr>
            <p:ph type="ctrTitle"/>
          </p:nvPr>
        </p:nvSpPr>
        <p:spPr>
          <a:xfrm>
            <a:off x="1524000" y="506359"/>
            <a:ext cx="9144000" cy="703006"/>
          </a:xfrm>
        </p:spPr>
        <p:txBody>
          <a:bodyPr>
            <a:normAutofit/>
          </a:bodyPr>
          <a:lstStyle/>
          <a:p>
            <a:pPr marL="0" marR="0" lvl="0" indent="0" defTabSz="914400" rtl="0" eaLnBrk="1" fontAlgn="auto" latinLnBrk="0" hangingPunct="1">
              <a:lnSpc>
                <a:spcPct val="100000"/>
              </a:lnSpc>
              <a:spcBef>
                <a:spcPts val="1000"/>
              </a:spcBef>
              <a:spcAft>
                <a:spcPts val="0"/>
              </a:spcAft>
              <a:tabLst/>
              <a:defRPr/>
            </a:pPr>
            <a:r>
              <a:rPr lang="fr-FR" sz="4000" dirty="0">
                <a:latin typeface="+mn-lt"/>
              </a:rPr>
              <a:t>Introduction</a:t>
            </a:r>
            <a:endParaRPr lang="fr-BE" sz="4000" dirty="0">
              <a:latin typeface="+mn-lt"/>
            </a:endParaRPr>
          </a:p>
        </p:txBody>
      </p:sp>
      <p:sp>
        <p:nvSpPr>
          <p:cNvPr id="3" name="Sous-titre 2">
            <a:extLst>
              <a:ext uri="{FF2B5EF4-FFF2-40B4-BE49-F238E27FC236}">
                <a16:creationId xmlns:a16="http://schemas.microsoft.com/office/drawing/2014/main" id="{6043BF8B-14EB-65AD-35A1-C7AB648C0565}"/>
              </a:ext>
            </a:extLst>
          </p:cNvPr>
          <p:cNvSpPr>
            <a:spLocks noGrp="1"/>
          </p:cNvSpPr>
          <p:nvPr>
            <p:ph type="subTitle" idx="1"/>
          </p:nvPr>
        </p:nvSpPr>
        <p:spPr>
          <a:xfrm>
            <a:off x="265472" y="1602658"/>
            <a:ext cx="11552902" cy="4355690"/>
          </a:xfrm>
        </p:spPr>
        <p:txBody>
          <a:bodyPr>
            <a:normAutofit/>
          </a:bodyPr>
          <a:lstStyle/>
          <a:p>
            <a:pPr marR="0" lvl="0" algn="l" defTabSz="914400" rtl="0" eaLnBrk="1" fontAlgn="auto" latinLnBrk="0" hangingPunct="1">
              <a:lnSpc>
                <a:spcPct val="90000"/>
              </a:lnSpc>
              <a:spcBef>
                <a:spcPts val="1000"/>
              </a:spcBef>
              <a:spcAft>
                <a:spcPts val="0"/>
              </a:spcAft>
              <a:buClrTx/>
              <a:buSzTx/>
              <a:tabLst/>
              <a:defRPr/>
            </a:pPr>
            <a:endParaRPr lang="fr-FR" sz="800" dirty="0">
              <a:solidFill>
                <a:schemeClr val="tx2"/>
              </a:solidFill>
              <a:latin typeface="Calibri" panose="020F0502020204030204"/>
            </a:endParaRPr>
          </a:p>
          <a:p>
            <a:pPr marR="0" lvl="0" algn="l" defTabSz="914400" rtl="0" eaLnBrk="1" fontAlgn="auto" latinLnBrk="0" hangingPunct="1">
              <a:lnSpc>
                <a:spcPct val="90000"/>
              </a:lnSpc>
              <a:spcBef>
                <a:spcPts val="1000"/>
              </a:spcBef>
              <a:spcAft>
                <a:spcPts val="0"/>
              </a:spcAft>
              <a:buClrTx/>
              <a:buSzTx/>
              <a:tabLst/>
              <a:defRPr/>
            </a:pPr>
            <a:endParaRPr kumimoji="0" lang="fr-FR" sz="2800" b="0" i="0" u="none" strike="noStrike" kern="1200" cap="none" spc="0" normalizeH="0" baseline="0" noProof="0" dirty="0">
              <a:ln>
                <a:noFill/>
              </a:ln>
              <a:solidFill>
                <a:schemeClr val="tx2"/>
              </a:solidFill>
              <a:effectLst/>
              <a:uLnTx/>
              <a:uFillTx/>
              <a:latin typeface="Calibri" panose="020F0502020204030204"/>
              <a:ea typeface="+mn-ea"/>
              <a:cs typeface="+mn-cs"/>
            </a:endParaRPr>
          </a:p>
          <a:p>
            <a:endParaRPr lang="fr-BE" dirty="0"/>
          </a:p>
          <a:p>
            <a:r>
              <a:rPr lang="fr-BE" sz="5400" b="1" dirty="0"/>
              <a:t>Les ODD ont 10 ans mais est-ce que la monde va mieux ?</a:t>
            </a:r>
          </a:p>
        </p:txBody>
      </p:sp>
      <p:sp>
        <p:nvSpPr>
          <p:cNvPr id="4" name="ZoneTexte 3">
            <a:extLst>
              <a:ext uri="{FF2B5EF4-FFF2-40B4-BE49-F238E27FC236}">
                <a16:creationId xmlns:a16="http://schemas.microsoft.com/office/drawing/2014/main" id="{5DD488EF-97A8-D8D5-4349-4F4B2D2E7292}"/>
              </a:ext>
            </a:extLst>
          </p:cNvPr>
          <p:cNvSpPr txBox="1"/>
          <p:nvPr/>
        </p:nvSpPr>
        <p:spPr>
          <a:xfrm>
            <a:off x="3195484" y="6166975"/>
            <a:ext cx="5958348" cy="369332"/>
          </a:xfrm>
          <a:prstGeom prst="rect">
            <a:avLst/>
          </a:prstGeom>
          <a:solidFill>
            <a:srgbClr val="11973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srgbClr val="282F39"/>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1856238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B2D5B5-7422-763C-2A76-C74C7E68565C}"/>
              </a:ext>
            </a:extLst>
          </p:cNvPr>
          <p:cNvSpPr>
            <a:spLocks noGrp="1"/>
          </p:cNvSpPr>
          <p:nvPr>
            <p:ph type="title"/>
          </p:nvPr>
        </p:nvSpPr>
        <p:spPr>
          <a:xfrm>
            <a:off x="624417" y="44624"/>
            <a:ext cx="10972800" cy="1143000"/>
          </a:xfrm>
        </p:spPr>
        <p:txBody>
          <a:bodyPr/>
          <a:lstStyle/>
          <a:p>
            <a:r>
              <a:rPr lang="fr-BE" dirty="0"/>
              <a:t>Merci pour votre attention !</a:t>
            </a:r>
          </a:p>
        </p:txBody>
      </p:sp>
      <p:sp>
        <p:nvSpPr>
          <p:cNvPr id="3" name="ZoneTexte 2">
            <a:extLst>
              <a:ext uri="{FF2B5EF4-FFF2-40B4-BE49-F238E27FC236}">
                <a16:creationId xmlns:a16="http://schemas.microsoft.com/office/drawing/2014/main" id="{BCB899F7-3D4A-50A6-5271-DBD932D4663F}"/>
              </a:ext>
            </a:extLst>
          </p:cNvPr>
          <p:cNvSpPr txBox="1"/>
          <p:nvPr/>
        </p:nvSpPr>
        <p:spPr bwMode="auto">
          <a:xfrm>
            <a:off x="6212417" y="1628776"/>
            <a:ext cx="5384800" cy="3960813"/>
          </a:xfrm>
          <a:prstGeom prst="rect">
            <a:avLst/>
          </a:prstGeom>
          <a:noFill/>
          <a:ln>
            <a:noFill/>
          </a:ln>
          <a:effectLst/>
        </p:spPr>
        <p:txBody>
          <a:bodyPr vert="horz" wrap="square" lIns="91440" tIns="45720" rIns="91440" bIns="45720" numCol="1" anchor="t" anchorCtr="0" compatLnSpc="1">
            <a:prstTxWarp prst="textNoShape">
              <a:avLst/>
            </a:prstTxWarp>
            <a:normAutofit/>
          </a:bodyPr>
          <a:lstStyle/>
          <a:p>
            <a:pPr marL="0" marR="0" lvl="0" indent="0" algn="ctr" defTabSz="914400" rtl="0" eaLnBrk="1" fontAlgn="base" latinLnBrk="0" hangingPunct="1">
              <a:lnSpc>
                <a:spcPct val="90000"/>
              </a:lnSpc>
              <a:spcBef>
                <a:spcPct val="20000"/>
              </a:spcBef>
              <a:spcAft>
                <a:spcPct val="0"/>
              </a:spcAft>
              <a:buClr>
                <a:srgbClr val="AF345F"/>
              </a:buClr>
              <a:buSzTx/>
              <a:buFontTx/>
              <a:buNone/>
              <a:tabLst/>
              <a:defRPr/>
            </a:pPr>
            <a:endParaRPr kumimoji="0" lang="en-US" altLang="fr-FR" sz="2200" b="1" i="0" u="none" strike="noStrike" kern="1200" cap="none" spc="0" normalizeH="0" baseline="0" noProof="0" dirty="0">
              <a:ln>
                <a:noFill/>
              </a:ln>
              <a:solidFill>
                <a:prstClr val="black"/>
              </a:solidFill>
              <a:effectLst/>
              <a:uLnTx/>
              <a:uFillTx/>
              <a:latin typeface="Arial"/>
              <a:ea typeface="+mn-ea"/>
              <a:cs typeface="Arial"/>
              <a:sym typeface="Arial"/>
            </a:endParaRPr>
          </a:p>
          <a:p>
            <a:pPr marL="0" marR="0" lvl="0" indent="0" algn="ctr" defTabSz="914400" rtl="0" eaLnBrk="1" fontAlgn="base" latinLnBrk="0" hangingPunct="1">
              <a:lnSpc>
                <a:spcPct val="90000"/>
              </a:lnSpc>
              <a:spcBef>
                <a:spcPct val="20000"/>
              </a:spcBef>
              <a:spcAft>
                <a:spcPct val="0"/>
              </a:spcAft>
              <a:buClr>
                <a:srgbClr val="AF345F"/>
              </a:buClr>
              <a:buSzTx/>
              <a:buFontTx/>
              <a:buNone/>
              <a:tabLst/>
              <a:defRPr/>
            </a:pPr>
            <a:endParaRPr kumimoji="0" lang="en-US" altLang="fr-FR" sz="2200" b="1" i="0" u="none" strike="noStrike" kern="1200" cap="none" spc="0" normalizeH="0" baseline="0" noProof="0" dirty="0">
              <a:ln>
                <a:noFill/>
              </a:ln>
              <a:solidFill>
                <a:prstClr val="black"/>
              </a:solidFill>
              <a:effectLst/>
              <a:uLnTx/>
              <a:uFillTx/>
              <a:latin typeface="Arial"/>
              <a:ea typeface="+mn-ea"/>
              <a:cs typeface="Arial"/>
              <a:sym typeface="Arial"/>
            </a:endParaRPr>
          </a:p>
          <a:p>
            <a:pPr marL="0" marR="0" lvl="0" indent="0" algn="ctr" defTabSz="914400" rtl="0" eaLnBrk="1" fontAlgn="base" latinLnBrk="0" hangingPunct="1">
              <a:lnSpc>
                <a:spcPct val="90000"/>
              </a:lnSpc>
              <a:spcBef>
                <a:spcPct val="20000"/>
              </a:spcBef>
              <a:spcAft>
                <a:spcPct val="0"/>
              </a:spcAft>
              <a:buClr>
                <a:srgbClr val="AF345F"/>
              </a:buClr>
              <a:buSzTx/>
              <a:buFontTx/>
              <a:buNone/>
              <a:tabLst/>
              <a:defRPr/>
            </a:pPr>
            <a:r>
              <a:rPr kumimoji="0" lang="en-US" altLang="fr-FR" sz="2200" b="1" i="0" u="none" strike="noStrike" kern="1200" cap="none" spc="0" normalizeH="0" baseline="0" noProof="0" dirty="0" err="1">
                <a:ln>
                  <a:noFill/>
                </a:ln>
                <a:solidFill>
                  <a:prstClr val="black"/>
                </a:solidFill>
                <a:effectLst/>
                <a:uLnTx/>
                <a:uFillTx/>
                <a:latin typeface="Arial"/>
                <a:ea typeface="+mn-ea"/>
                <a:cs typeface="Arial"/>
                <a:sym typeface="Arial"/>
              </a:rPr>
              <a:t>N’hésitez</a:t>
            </a:r>
            <a:r>
              <a:rPr kumimoji="0" lang="en-US" altLang="fr-FR" sz="2200" b="1" i="0" u="none" strike="noStrike" kern="1200" cap="none" spc="0" normalizeH="0" baseline="0" noProof="0" dirty="0">
                <a:ln>
                  <a:noFill/>
                </a:ln>
                <a:solidFill>
                  <a:prstClr val="black"/>
                </a:solidFill>
                <a:effectLst/>
                <a:uLnTx/>
                <a:uFillTx/>
                <a:latin typeface="Arial"/>
                <a:ea typeface="+mn-ea"/>
                <a:cs typeface="Arial"/>
                <a:sym typeface="Arial"/>
              </a:rPr>
              <a:t> pas à nous </a:t>
            </a:r>
            <a:r>
              <a:rPr kumimoji="0" lang="en-US" altLang="fr-FR" sz="2200" b="1" i="0" u="none" strike="noStrike" kern="1200" cap="none" spc="0" normalizeH="0" baseline="0" noProof="0" dirty="0" err="1">
                <a:ln>
                  <a:noFill/>
                </a:ln>
                <a:solidFill>
                  <a:prstClr val="black"/>
                </a:solidFill>
                <a:effectLst/>
                <a:uLnTx/>
                <a:uFillTx/>
                <a:latin typeface="Arial"/>
                <a:ea typeface="+mn-ea"/>
                <a:cs typeface="Arial"/>
                <a:sym typeface="Arial"/>
              </a:rPr>
              <a:t>contacter</a:t>
            </a:r>
            <a:r>
              <a:rPr kumimoji="0" lang="en-US" altLang="fr-FR" sz="2200" b="1" i="0" u="none" strike="noStrike" kern="1200" cap="none" spc="0" normalizeH="0" baseline="0" noProof="0" dirty="0">
                <a:ln>
                  <a:noFill/>
                </a:ln>
                <a:solidFill>
                  <a:prstClr val="black"/>
                </a:solidFill>
                <a:effectLst/>
                <a:uLnTx/>
                <a:uFillTx/>
                <a:latin typeface="Arial"/>
                <a:ea typeface="+mn-ea"/>
                <a:cs typeface="Arial"/>
                <a:sym typeface="Arial"/>
              </a:rPr>
              <a:t> </a:t>
            </a:r>
            <a:r>
              <a:rPr kumimoji="0" lang="en-US" altLang="fr-FR" sz="2200" b="1" i="0" u="none" strike="noStrike" kern="1200" cap="none" spc="0" normalizeH="0" baseline="0" noProof="0" dirty="0" err="1">
                <a:ln>
                  <a:noFill/>
                </a:ln>
                <a:solidFill>
                  <a:prstClr val="black"/>
                </a:solidFill>
                <a:effectLst/>
                <a:uLnTx/>
                <a:uFillTx/>
                <a:latin typeface="Arial"/>
                <a:ea typeface="+mn-ea"/>
                <a:cs typeface="Arial"/>
                <a:sym typeface="Arial"/>
              </a:rPr>
              <a:t>si</a:t>
            </a:r>
            <a:r>
              <a:rPr kumimoji="0" lang="en-US" altLang="fr-FR" sz="2200" b="1" i="0" u="none" strike="noStrike" kern="1200" cap="none" spc="0" normalizeH="0" baseline="0" noProof="0" dirty="0">
                <a:ln>
                  <a:noFill/>
                </a:ln>
                <a:solidFill>
                  <a:prstClr val="black"/>
                </a:solidFill>
                <a:effectLst/>
                <a:uLnTx/>
                <a:uFillTx/>
                <a:latin typeface="Arial"/>
                <a:ea typeface="+mn-ea"/>
                <a:cs typeface="Arial"/>
                <a:sym typeface="Arial"/>
              </a:rPr>
              <a:t> vous </a:t>
            </a:r>
            <a:r>
              <a:rPr kumimoji="0" lang="en-US" altLang="fr-FR" sz="2200" b="1" i="0" u="none" strike="noStrike" kern="1200" cap="none" spc="0" normalizeH="0" baseline="0" noProof="0" dirty="0" err="1">
                <a:ln>
                  <a:noFill/>
                </a:ln>
                <a:solidFill>
                  <a:prstClr val="black"/>
                </a:solidFill>
                <a:effectLst/>
                <a:uLnTx/>
                <a:uFillTx/>
                <a:latin typeface="Arial"/>
                <a:ea typeface="+mn-ea"/>
                <a:cs typeface="Arial"/>
                <a:sym typeface="Arial"/>
              </a:rPr>
              <a:t>avez</a:t>
            </a:r>
            <a:r>
              <a:rPr kumimoji="0" lang="en-US" altLang="fr-FR" sz="2200" b="1" i="0" u="none" strike="noStrike" kern="1200" cap="none" spc="0" normalizeH="0" baseline="0" noProof="0" dirty="0">
                <a:ln>
                  <a:noFill/>
                </a:ln>
                <a:solidFill>
                  <a:prstClr val="black"/>
                </a:solidFill>
                <a:effectLst/>
                <a:uLnTx/>
                <a:uFillTx/>
                <a:latin typeface="Arial"/>
                <a:ea typeface="+mn-ea"/>
                <a:cs typeface="Arial"/>
                <a:sym typeface="Arial"/>
              </a:rPr>
              <a:t> des questions </a:t>
            </a:r>
          </a:p>
          <a:p>
            <a:pPr marL="0" marR="0" lvl="0" indent="0" algn="ctr" defTabSz="914400" rtl="0" eaLnBrk="1" fontAlgn="base" latinLnBrk="0" hangingPunct="1">
              <a:lnSpc>
                <a:spcPct val="90000"/>
              </a:lnSpc>
              <a:spcBef>
                <a:spcPct val="20000"/>
              </a:spcBef>
              <a:spcAft>
                <a:spcPct val="0"/>
              </a:spcAft>
              <a:buClr>
                <a:srgbClr val="AF345F"/>
              </a:buClr>
              <a:buSzTx/>
              <a:buFontTx/>
              <a:buNone/>
              <a:tabLst/>
              <a:defRPr/>
            </a:pPr>
            <a:r>
              <a:rPr kumimoji="0" lang="en-US" altLang="fr-FR" sz="2200" b="0" i="0" u="none" strike="noStrike" kern="1200" cap="none" spc="0" normalizeH="0" baseline="0" noProof="0" dirty="0">
                <a:ln>
                  <a:noFill/>
                </a:ln>
                <a:solidFill>
                  <a:srgbClr val="0070C0"/>
                </a:solidFill>
                <a:effectLst/>
                <a:uLnTx/>
                <a:uFillTx/>
                <a:latin typeface="Arial"/>
                <a:ea typeface="+mn-ea"/>
                <a:cs typeface="Arial"/>
                <a:sym typeface="Arial"/>
              </a:rPr>
              <a:t>  </a:t>
            </a:r>
          </a:p>
          <a:p>
            <a:pPr marL="342900" marR="0" lvl="0" indent="-342900" algn="ctr" defTabSz="914400" rtl="0" eaLnBrk="1" fontAlgn="base" latinLnBrk="0" hangingPunct="1">
              <a:lnSpc>
                <a:spcPct val="90000"/>
              </a:lnSpc>
              <a:spcBef>
                <a:spcPct val="20000"/>
              </a:spcBef>
              <a:spcAft>
                <a:spcPct val="0"/>
              </a:spcAft>
              <a:buClr>
                <a:srgbClr val="AF345F"/>
              </a:buClr>
              <a:buSzTx/>
              <a:buFont typeface="Wingdings" pitchFamily="2" charset="2"/>
              <a:buChar char="u"/>
              <a:tabLst/>
              <a:defRPr/>
            </a:pPr>
            <a:endParaRPr kumimoji="0" lang="en-US" altLang="fr-FR" sz="2200" b="0" i="0" u="none" strike="noStrike" kern="1200" cap="none" spc="0" normalizeH="0" baseline="0" noProof="0" dirty="0">
              <a:ln>
                <a:noFill/>
              </a:ln>
              <a:solidFill>
                <a:prstClr val="black"/>
              </a:solidFill>
              <a:effectLst/>
              <a:uLnTx/>
              <a:uFillTx/>
              <a:latin typeface="Arial"/>
              <a:ea typeface="+mn-ea"/>
              <a:cs typeface="Arial"/>
              <a:sym typeface="Arial"/>
            </a:endParaRPr>
          </a:p>
          <a:p>
            <a:pPr marL="0" marR="0" lvl="0" indent="0" algn="ctr" defTabSz="914400" rtl="0" eaLnBrk="1" fontAlgn="base" latinLnBrk="0" hangingPunct="1">
              <a:lnSpc>
                <a:spcPct val="90000"/>
              </a:lnSpc>
              <a:spcBef>
                <a:spcPct val="20000"/>
              </a:spcBef>
              <a:spcAft>
                <a:spcPct val="0"/>
              </a:spcAft>
              <a:buClr>
                <a:srgbClr val="AF345F"/>
              </a:buClr>
              <a:buSzTx/>
              <a:buFontTx/>
              <a:buNone/>
              <a:tabLst/>
              <a:defRPr/>
            </a:pPr>
            <a:r>
              <a:rPr kumimoji="0" lang="en-US" altLang="fr-FR" sz="2200" b="0" i="0" u="none" strike="noStrike" kern="1200" cap="none" spc="0" normalizeH="0" baseline="0" noProof="0" dirty="0">
                <a:ln>
                  <a:noFill/>
                </a:ln>
                <a:solidFill>
                  <a:prstClr val="black"/>
                </a:solidFill>
                <a:effectLst/>
                <a:uLnTx/>
                <a:uFillTx/>
                <a:latin typeface="Arial"/>
                <a:ea typeface="+mn-ea"/>
                <a:cs typeface="Arial"/>
                <a:sym typeface="Arial"/>
              </a:rPr>
              <a:t>Marie-Valentine Maquet</a:t>
            </a:r>
          </a:p>
          <a:p>
            <a:pPr marL="0" marR="0" lvl="0" indent="0" algn="ctr" defTabSz="914400" rtl="0" eaLnBrk="1" fontAlgn="base" latinLnBrk="0" hangingPunct="1">
              <a:lnSpc>
                <a:spcPct val="90000"/>
              </a:lnSpc>
              <a:spcBef>
                <a:spcPct val="20000"/>
              </a:spcBef>
              <a:spcAft>
                <a:spcPct val="0"/>
              </a:spcAft>
              <a:buClr>
                <a:srgbClr val="AF345F"/>
              </a:buClr>
              <a:buSzTx/>
              <a:buFontTx/>
              <a:buNone/>
              <a:tabLst/>
              <a:defRPr/>
            </a:pPr>
            <a:r>
              <a:rPr kumimoji="0" lang="en-US" altLang="fr-FR" sz="2200" b="0" i="0" u="none" strike="noStrike" kern="1200" cap="none" spc="0" normalizeH="0" baseline="0" noProof="0" dirty="0">
                <a:ln>
                  <a:noFill/>
                </a:ln>
                <a:solidFill>
                  <a:srgbClr val="0070C0"/>
                </a:solidFill>
                <a:effectLst/>
                <a:uLnTx/>
                <a:uFillTx/>
                <a:latin typeface="Arial"/>
                <a:ea typeface="+mn-ea"/>
                <a:cs typeface="Arial"/>
                <a:sym typeface="Arial"/>
              </a:rPr>
              <a:t>mvmaquet@espace-environnement.be</a:t>
            </a:r>
          </a:p>
          <a:p>
            <a:pPr marL="0" marR="0" lvl="0" indent="0" algn="l" defTabSz="914400" rtl="0" eaLnBrk="1" fontAlgn="base" latinLnBrk="0" hangingPunct="1">
              <a:lnSpc>
                <a:spcPct val="90000"/>
              </a:lnSpc>
              <a:spcBef>
                <a:spcPct val="20000"/>
              </a:spcBef>
              <a:spcAft>
                <a:spcPct val="0"/>
              </a:spcAft>
              <a:buClr>
                <a:srgbClr val="AF345F"/>
              </a:buClr>
              <a:buSzTx/>
              <a:buFontTx/>
              <a:buNone/>
              <a:tabLst/>
              <a:defRPr/>
            </a:pPr>
            <a:br>
              <a:rPr kumimoji="0" lang="en-US" altLang="fr-FR" sz="2200" b="0" i="0" u="none" strike="noStrike" kern="1200" cap="none" spc="0" normalizeH="0" baseline="0" noProof="0" dirty="0">
                <a:ln>
                  <a:noFill/>
                </a:ln>
                <a:solidFill>
                  <a:prstClr val="black"/>
                </a:solidFill>
                <a:effectLst/>
                <a:uLnTx/>
                <a:uFillTx/>
                <a:latin typeface="Arial"/>
                <a:ea typeface="+mn-ea"/>
                <a:cs typeface="Arial"/>
                <a:sym typeface="Arial"/>
              </a:rPr>
            </a:br>
            <a:endParaRPr kumimoji="0" lang="en-US" altLang="fr-FR" sz="2200" b="0" i="0" u="none" strike="noStrike" kern="1200" cap="none" spc="0" normalizeH="0" baseline="0" noProof="0" dirty="0">
              <a:ln>
                <a:noFill/>
              </a:ln>
              <a:solidFill>
                <a:prstClr val="black"/>
              </a:solidFill>
              <a:effectLst/>
              <a:uLnTx/>
              <a:uFillTx/>
              <a:latin typeface="Arial"/>
              <a:ea typeface="+mn-ea"/>
              <a:cs typeface="Arial"/>
              <a:sym typeface="Arial"/>
            </a:endParaRPr>
          </a:p>
        </p:txBody>
      </p:sp>
      <p:pic>
        <p:nvPicPr>
          <p:cNvPr id="10" name="Image 9" descr="Une image contenant texte, cercle, logo, capture d’écran&amp;#xA;&amp;#xA;Description générée automatiquement">
            <a:extLst>
              <a:ext uri="{FF2B5EF4-FFF2-40B4-BE49-F238E27FC236}">
                <a16:creationId xmlns:a16="http://schemas.microsoft.com/office/drawing/2014/main" id="{5F88C783-C173-78AC-0E39-8B566F7D5AD1}"/>
              </a:ext>
            </a:extLst>
          </p:cNvPr>
          <p:cNvPicPr>
            <a:picLocks noChangeAspect="1"/>
          </p:cNvPicPr>
          <p:nvPr/>
        </p:nvPicPr>
        <p:blipFill>
          <a:blip r:embed="rId2">
            <a:extLst>
              <a:ext uri="{28A0092B-C50C-407E-A947-70E740481C1C}">
                <a14:useLocalDpi xmlns:a14="http://schemas.microsoft.com/office/drawing/2010/main" val="0"/>
              </a:ext>
            </a:extLst>
          </a:blip>
          <a:srcRect t="16478" b="9966"/>
          <a:stretch>
            <a:fillRect/>
          </a:stretch>
        </p:blipFill>
        <p:spPr>
          <a:xfrm>
            <a:off x="624417" y="1628776"/>
            <a:ext cx="5384800" cy="3960813"/>
          </a:xfrm>
          <a:prstGeom prst="rect">
            <a:avLst/>
          </a:prstGeom>
          <a:noFill/>
        </p:spPr>
      </p:pic>
    </p:spTree>
    <p:extLst>
      <p:ext uri="{BB962C8B-B14F-4D97-AF65-F5344CB8AC3E}">
        <p14:creationId xmlns:p14="http://schemas.microsoft.com/office/powerpoint/2010/main" val="38242406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Eléments de constats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88488" y="116632"/>
            <a:ext cx="1414462"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Espace réservé du contenu 4"/>
          <p:cNvSpPr txBox="1">
            <a:spLocks noGrp="1"/>
          </p:cNvSpPr>
          <p:nvPr>
            <p:ph idx="1"/>
          </p:nvPr>
        </p:nvSpPr>
        <p:spPr>
          <a:xfrm>
            <a:off x="624417" y="1700808"/>
            <a:ext cx="9864071" cy="4905958"/>
          </a:xfrm>
          <a:prstGeom prst="rect">
            <a:avLst/>
          </a:prstGeom>
          <a:noFill/>
        </p:spPr>
        <p:txBody>
          <a:bodyPr wrap="square" rtlCol="0">
            <a:spAutoFit/>
          </a:bodyPr>
          <a:lstStyle/>
          <a:p>
            <a:pPr marL="285750" indent="-285750" algn="just">
              <a:buFont typeface="Wingdings" panose="05000000000000000000" pitchFamily="2" charset="2"/>
              <a:buChar char="§"/>
            </a:pPr>
            <a:r>
              <a:rPr lang="fr-FR" sz="2000" dirty="0">
                <a:latin typeface="Arial" panose="020B0604020202020204" pitchFamily="34" charset="0"/>
                <a:cs typeface="Arial" panose="020B0604020202020204" pitchFamily="34" charset="0"/>
              </a:rPr>
              <a:t>La </a:t>
            </a:r>
            <a:r>
              <a:rPr lang="fr-BE" sz="2000" dirty="0">
                <a:latin typeface="Arial" panose="020B0604020202020204" pitchFamily="34" charset="0"/>
                <a:cs typeface="Arial" panose="020B0604020202020204" pitchFamily="34" charset="0"/>
              </a:rPr>
              <a:t>défiance des citoyens à l’égard des politiques et des institutions fait l’actualité, mais </a:t>
            </a:r>
            <a:r>
              <a:rPr lang="fr-BE" sz="2000" b="1" dirty="0">
                <a:latin typeface="Arial" panose="020B0604020202020204" pitchFamily="34" charset="0"/>
                <a:cs typeface="Arial" panose="020B0604020202020204" pitchFamily="34" charset="0"/>
              </a:rPr>
              <a:t>le niveau communal reste celui dont le citoyen se sent le plus proche</a:t>
            </a:r>
            <a:r>
              <a:rPr lang="fr-BE" sz="2000" dirty="0">
                <a:latin typeface="Arial" panose="020B0604020202020204" pitchFamily="34" charset="0"/>
                <a:cs typeface="Arial" panose="020B0604020202020204" pitchFamily="34" charset="0"/>
              </a:rPr>
              <a:t> et auquel il est le plus attaché;</a:t>
            </a:r>
          </a:p>
          <a:p>
            <a:pPr marL="285750" indent="-285750" algn="just">
              <a:buFont typeface="Wingdings" panose="05000000000000000000" pitchFamily="2" charset="2"/>
              <a:buChar char="§"/>
            </a:pPr>
            <a:endParaRPr lang="fr-BE" sz="2000"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
            </a:pPr>
            <a:r>
              <a:rPr lang="fr-FR" sz="2000" dirty="0">
                <a:latin typeface="Arial" panose="020B0604020202020204" pitchFamily="34" charset="0"/>
                <a:cs typeface="Arial" panose="020B0604020202020204" pitchFamily="34" charset="0"/>
              </a:rPr>
              <a:t>Les </a:t>
            </a:r>
            <a:r>
              <a:rPr lang="fr-FR" sz="2000" b="1" dirty="0">
                <a:latin typeface="Arial" panose="020B0604020202020204" pitchFamily="34" charset="0"/>
                <a:cs typeface="Arial" panose="020B0604020202020204" pitchFamily="34" charset="0"/>
              </a:rPr>
              <a:t>communes sont largement à la manœuvre </a:t>
            </a:r>
            <a:r>
              <a:rPr lang="fr-FR" sz="2000" dirty="0">
                <a:latin typeface="Arial" panose="020B0604020202020204" pitchFamily="34" charset="0"/>
                <a:cs typeface="Arial" panose="020B0604020202020204" pitchFamily="34" charset="0"/>
              </a:rPr>
              <a:t>pour ce qui concerne le développement d’un cadre de vie harmonieux et des services de proximité de qualité offerts aux habitants;</a:t>
            </a:r>
          </a:p>
          <a:p>
            <a:pPr marL="285750" indent="-285750" algn="just">
              <a:buFont typeface="Wingdings" panose="05000000000000000000" pitchFamily="2" charset="2"/>
              <a:buChar char="§"/>
            </a:pPr>
            <a:endParaRPr lang="fr-FR" sz="2000"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
            </a:pPr>
            <a:r>
              <a:rPr lang="fr-FR" sz="2000" dirty="0">
                <a:latin typeface="Arial" panose="020B0604020202020204" pitchFamily="34" charset="0"/>
                <a:cs typeface="Arial" panose="020B0604020202020204" pitchFamily="34" charset="0"/>
              </a:rPr>
              <a:t>L’enquête commanditée en 2017 par l’UVCW sur la relation des citoyens à leur espace public local a montré </a:t>
            </a:r>
            <a:r>
              <a:rPr lang="fr-FR" sz="2000" b="1" dirty="0">
                <a:latin typeface="Arial" panose="020B0604020202020204" pitchFamily="34" charset="0"/>
                <a:cs typeface="Arial" panose="020B0604020202020204" pitchFamily="34" charset="0"/>
              </a:rPr>
              <a:t>qu’1 citoyen sur 4 souhaite participer à la vie communale</a:t>
            </a:r>
            <a:r>
              <a:rPr lang="fr-FR" sz="2000" dirty="0">
                <a:latin typeface="Arial" panose="020B0604020202020204" pitchFamily="34" charset="0"/>
                <a:cs typeface="Arial" panose="020B0604020202020204" pitchFamily="34" charset="0"/>
              </a:rPr>
              <a:t>, d’une manière ou d’une autre.</a:t>
            </a:r>
          </a:p>
          <a:p>
            <a:pPr marL="285750" indent="-285750" algn="just">
              <a:buFont typeface="Wingdings" panose="05000000000000000000" pitchFamily="2" charset="2"/>
              <a:buChar char="§"/>
            </a:pPr>
            <a:endParaRPr lang="fr-FR" sz="1600" dirty="0"/>
          </a:p>
          <a:p>
            <a:pPr marL="285750" indent="-285750" algn="just">
              <a:buFont typeface="Wingdings" panose="05000000000000000000" pitchFamily="2" charset="2"/>
              <a:buChar char="§"/>
            </a:pPr>
            <a:endParaRPr lang="fr-BE" sz="1600" dirty="0"/>
          </a:p>
          <a:p>
            <a:pPr marL="285750" indent="-285750" algn="just">
              <a:buFont typeface="Wingdings" panose="05000000000000000000" pitchFamily="2" charset="2"/>
              <a:buChar char="§"/>
            </a:pPr>
            <a:endParaRPr lang="fr-BE" sz="1600" dirty="0"/>
          </a:p>
          <a:p>
            <a:pPr marL="285750" indent="-285750">
              <a:buFont typeface="Wingdings" panose="05000000000000000000" pitchFamily="2" charset="2"/>
              <a:buChar char="§"/>
            </a:pPr>
            <a:endParaRPr lang="fr-BE" sz="1600" dirty="0"/>
          </a:p>
        </p:txBody>
      </p:sp>
    </p:spTree>
    <p:extLst>
      <p:ext uri="{BB962C8B-B14F-4D97-AF65-F5344CB8AC3E}">
        <p14:creationId xmlns:p14="http://schemas.microsoft.com/office/powerpoint/2010/main" val="40426890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84070C-3272-D834-FC6B-0098BF8497AF}"/>
              </a:ext>
            </a:extLst>
          </p:cNvPr>
          <p:cNvSpPr>
            <a:spLocks noGrp="1"/>
          </p:cNvSpPr>
          <p:nvPr>
            <p:ph type="title"/>
          </p:nvPr>
        </p:nvSpPr>
        <p:spPr/>
        <p:txBody>
          <a:bodyPr/>
          <a:lstStyle/>
          <a:p>
            <a:r>
              <a:rPr lang="fr-BE" dirty="0"/>
              <a:t>Les dispositifs de participation possibles</a:t>
            </a:r>
          </a:p>
        </p:txBody>
      </p:sp>
      <p:sp>
        <p:nvSpPr>
          <p:cNvPr id="3" name="Espace réservé du contenu 2">
            <a:extLst>
              <a:ext uri="{FF2B5EF4-FFF2-40B4-BE49-F238E27FC236}">
                <a16:creationId xmlns:a16="http://schemas.microsoft.com/office/drawing/2014/main" id="{708E0ADC-5707-2C5F-49BC-579494F3A387}"/>
              </a:ext>
            </a:extLst>
          </p:cNvPr>
          <p:cNvSpPr>
            <a:spLocks noGrp="1"/>
          </p:cNvSpPr>
          <p:nvPr>
            <p:ph idx="1"/>
          </p:nvPr>
        </p:nvSpPr>
        <p:spPr>
          <a:xfrm>
            <a:off x="119336" y="1446599"/>
            <a:ext cx="5816891" cy="3826685"/>
          </a:xfrm>
        </p:spPr>
        <p:txBody>
          <a:bodyPr/>
          <a:lstStyle/>
          <a:p>
            <a:pPr marL="0" indent="0" algn="ctr">
              <a:buNone/>
            </a:pPr>
            <a:r>
              <a:rPr lang="fr-BE" sz="2400" dirty="0">
                <a:solidFill>
                  <a:srgbClr val="0070C0"/>
                </a:solidFill>
              </a:rPr>
              <a:t>Dans un cadre juridique </a:t>
            </a:r>
            <a:br>
              <a:rPr lang="fr-BE" sz="2400" dirty="0">
                <a:solidFill>
                  <a:srgbClr val="0070C0"/>
                </a:solidFill>
              </a:rPr>
            </a:br>
            <a:r>
              <a:rPr lang="fr-BE" sz="1800" i="1" dirty="0">
                <a:solidFill>
                  <a:srgbClr val="0070C0"/>
                </a:solidFill>
              </a:rPr>
              <a:t>Code Démocratie Locale et de la Décentralisation/Code du Développement Territorial, Code de l’Environnement</a:t>
            </a:r>
            <a:br>
              <a:rPr lang="fr-BE" sz="1800" i="1" dirty="0">
                <a:solidFill>
                  <a:srgbClr val="0070C0"/>
                </a:solidFill>
              </a:rPr>
            </a:br>
            <a:endParaRPr lang="fr-BE" sz="1800" i="1" dirty="0">
              <a:solidFill>
                <a:srgbClr val="0070C0"/>
              </a:solidFill>
            </a:endParaRPr>
          </a:p>
          <a:p>
            <a:pPr lvl="1" algn="ctr"/>
            <a:r>
              <a:rPr lang="fr-FR" sz="2000" dirty="0"/>
              <a:t>Droit d’initiative citoyen</a:t>
            </a:r>
          </a:p>
          <a:p>
            <a:pPr lvl="1" algn="ctr"/>
            <a:r>
              <a:rPr lang="fr-FR" sz="2000" dirty="0"/>
              <a:t>Consultation populaire</a:t>
            </a:r>
          </a:p>
          <a:p>
            <a:pPr lvl="1" algn="ctr"/>
            <a:r>
              <a:rPr lang="fr-FR" sz="2000" dirty="0"/>
              <a:t>Conseils consultatifs</a:t>
            </a:r>
          </a:p>
          <a:p>
            <a:pPr lvl="1" algn="ctr"/>
            <a:r>
              <a:rPr lang="fr-FR" sz="2000" dirty="0"/>
              <a:t>Commissions consultatives </a:t>
            </a:r>
          </a:p>
          <a:p>
            <a:pPr lvl="1" algn="ctr"/>
            <a:r>
              <a:rPr lang="fr-FR" sz="2000" dirty="0"/>
              <a:t> Appels à projet et Budgets participatifs</a:t>
            </a:r>
          </a:p>
          <a:p>
            <a:pPr lvl="1" algn="ctr"/>
            <a:r>
              <a:rPr lang="fr-FR" sz="2000" dirty="0"/>
              <a:t>Réunions d’information préalable</a:t>
            </a:r>
          </a:p>
          <a:p>
            <a:pPr lvl="1" algn="ctr"/>
            <a:r>
              <a:rPr lang="fr-FR" sz="2000" dirty="0"/>
              <a:t>Enquêtes publiques … </a:t>
            </a:r>
          </a:p>
          <a:p>
            <a:pPr lvl="1" algn="ctr"/>
            <a:endParaRPr lang="fr-BE" sz="2000" dirty="0"/>
          </a:p>
          <a:p>
            <a:pPr algn="ctr"/>
            <a:endParaRPr lang="fr-BE" sz="2400" dirty="0"/>
          </a:p>
        </p:txBody>
      </p:sp>
      <p:sp>
        <p:nvSpPr>
          <p:cNvPr id="4" name="Espace réservé du contenu 2">
            <a:extLst>
              <a:ext uri="{FF2B5EF4-FFF2-40B4-BE49-F238E27FC236}">
                <a16:creationId xmlns:a16="http://schemas.microsoft.com/office/drawing/2014/main" id="{D96C3A69-E0C3-59BA-C5D2-C8CEA51E13CA}"/>
              </a:ext>
            </a:extLst>
          </p:cNvPr>
          <p:cNvSpPr txBox="1">
            <a:spLocks/>
          </p:cNvSpPr>
          <p:nvPr/>
        </p:nvSpPr>
        <p:spPr bwMode="auto">
          <a:xfrm>
            <a:off x="5856321" y="1438766"/>
            <a:ext cx="6335679" cy="4294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446088" indent="-446088" algn="l" rtl="0" eaLnBrk="1" fontAlgn="base" hangingPunct="1">
              <a:spcBef>
                <a:spcPct val="20000"/>
              </a:spcBef>
              <a:spcAft>
                <a:spcPct val="0"/>
              </a:spcAft>
              <a:buClr>
                <a:srgbClr val="AF345F"/>
              </a:buClr>
              <a:buFont typeface="Wingdings" pitchFamily="2" charset="2"/>
              <a:buChar char="u"/>
              <a:defRPr sz="3200">
                <a:solidFill>
                  <a:schemeClr val="tx1"/>
                </a:solidFill>
                <a:latin typeface="+mn-lt"/>
                <a:ea typeface="+mn-ea"/>
                <a:cs typeface="+mn-cs"/>
              </a:defRPr>
            </a:lvl1pPr>
            <a:lvl2pPr marL="742950" indent="-285750" algn="l" rtl="0" eaLnBrk="1" fontAlgn="base" hangingPunct="1">
              <a:spcBef>
                <a:spcPct val="20000"/>
              </a:spcBef>
              <a:spcAft>
                <a:spcPct val="0"/>
              </a:spcAft>
              <a:buClr>
                <a:srgbClr val="AF345F"/>
              </a:buClr>
              <a:buFont typeface="Arial" charset="0"/>
              <a:buChar char="&gt;"/>
              <a:defRPr sz="2800">
                <a:solidFill>
                  <a:schemeClr val="tx1"/>
                </a:solidFill>
                <a:latin typeface="+mn-lt"/>
                <a:cs typeface="+mn-cs"/>
              </a:defRPr>
            </a:lvl2pPr>
            <a:lvl3pPr marL="1143000" indent="-228600" algn="l" rtl="0" eaLnBrk="1" fontAlgn="base" hangingPunct="1">
              <a:spcBef>
                <a:spcPct val="20000"/>
              </a:spcBef>
              <a:spcAft>
                <a:spcPct val="0"/>
              </a:spcAft>
              <a:buFont typeface="Arial" charset="0"/>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Font typeface="Arial" charset="0"/>
              <a:buChar char="–"/>
              <a:defRPr sz="2000">
                <a:solidFill>
                  <a:schemeClr val="tx1"/>
                </a:solidFill>
                <a:latin typeface="+mn-lt"/>
                <a:cs typeface="+mn-cs"/>
              </a:defRPr>
            </a:lvl5pPr>
            <a:lvl6pPr marL="2514600" indent="-228600" algn="l" rtl="0" eaLnBrk="1" fontAlgn="base" hangingPunct="1">
              <a:spcBef>
                <a:spcPct val="20000"/>
              </a:spcBef>
              <a:spcAft>
                <a:spcPct val="0"/>
              </a:spcAft>
              <a:buFont typeface="Arial" charset="0"/>
              <a:buChar char="–"/>
              <a:defRPr sz="2000">
                <a:solidFill>
                  <a:schemeClr val="tx1"/>
                </a:solidFill>
                <a:latin typeface="+mn-lt"/>
                <a:cs typeface="+mn-cs"/>
              </a:defRPr>
            </a:lvl6pPr>
            <a:lvl7pPr marL="2971800" indent="-228600" algn="l" rtl="0" eaLnBrk="1" fontAlgn="base" hangingPunct="1">
              <a:spcBef>
                <a:spcPct val="20000"/>
              </a:spcBef>
              <a:spcAft>
                <a:spcPct val="0"/>
              </a:spcAft>
              <a:buFont typeface="Arial" charset="0"/>
              <a:buChar char="–"/>
              <a:defRPr sz="2000">
                <a:solidFill>
                  <a:schemeClr val="tx1"/>
                </a:solidFill>
                <a:latin typeface="+mn-lt"/>
                <a:cs typeface="+mn-cs"/>
              </a:defRPr>
            </a:lvl7pPr>
            <a:lvl8pPr marL="3429000" indent="-228600" algn="l" rtl="0" eaLnBrk="1" fontAlgn="base" hangingPunct="1">
              <a:spcBef>
                <a:spcPct val="20000"/>
              </a:spcBef>
              <a:spcAft>
                <a:spcPct val="0"/>
              </a:spcAft>
              <a:buFont typeface="Arial" charset="0"/>
              <a:buChar char="–"/>
              <a:defRPr sz="2000">
                <a:solidFill>
                  <a:schemeClr val="tx1"/>
                </a:solidFill>
                <a:latin typeface="+mn-lt"/>
                <a:cs typeface="+mn-cs"/>
              </a:defRPr>
            </a:lvl8pPr>
            <a:lvl9pPr marL="3886200" indent="-228600" algn="l" rtl="0" eaLnBrk="1" fontAlgn="base" hangingPunct="1">
              <a:spcBef>
                <a:spcPct val="20000"/>
              </a:spcBef>
              <a:spcAft>
                <a:spcPct val="0"/>
              </a:spcAft>
              <a:buFont typeface="Arial" charset="0"/>
              <a:buChar char="–"/>
              <a:defRPr sz="2000">
                <a:solidFill>
                  <a:schemeClr val="tx1"/>
                </a:solidFill>
                <a:latin typeface="+mn-lt"/>
                <a:cs typeface="+mn-cs"/>
              </a:defRPr>
            </a:lvl9pPr>
          </a:lstStyle>
          <a:p>
            <a:pPr marL="0" marR="0" lvl="0" indent="0" algn="ctr" defTabSz="914400" rtl="0" eaLnBrk="1" fontAlgn="base" latinLnBrk="0" hangingPunct="1">
              <a:lnSpc>
                <a:spcPct val="100000"/>
              </a:lnSpc>
              <a:spcBef>
                <a:spcPct val="20000"/>
              </a:spcBef>
              <a:spcAft>
                <a:spcPct val="0"/>
              </a:spcAft>
              <a:buClr>
                <a:srgbClr val="AF345F"/>
              </a:buClr>
              <a:buSzTx/>
              <a:buFont typeface="Wingdings" pitchFamily="2" charset="2"/>
              <a:buNone/>
              <a:tabLst/>
              <a:defRPr/>
            </a:pPr>
            <a:r>
              <a:rPr kumimoji="0" lang="fr-BE" sz="2400" b="0" i="0" u="none" strike="noStrike" kern="0" cap="none" spc="0" normalizeH="0" baseline="0" noProof="0" dirty="0">
                <a:ln>
                  <a:noFill/>
                </a:ln>
                <a:solidFill>
                  <a:srgbClr val="0070C0"/>
                </a:solidFill>
                <a:effectLst/>
                <a:uLnTx/>
                <a:uFillTx/>
                <a:latin typeface="Arial"/>
                <a:ea typeface="+mn-ea"/>
                <a:cs typeface="Arial"/>
                <a:sym typeface="Arial"/>
              </a:rPr>
              <a:t>Dans des démarches volontaristes</a:t>
            </a:r>
            <a:br>
              <a:rPr kumimoji="0" lang="fr-BE" sz="1800" b="0" i="0" u="none" strike="noStrike" kern="0" cap="none" spc="0" normalizeH="0" baseline="0" noProof="0" dirty="0">
                <a:ln>
                  <a:noFill/>
                </a:ln>
                <a:solidFill>
                  <a:srgbClr val="0070C0"/>
                </a:solidFill>
                <a:effectLst/>
                <a:uLnTx/>
                <a:uFillTx/>
                <a:latin typeface="Arial"/>
                <a:ea typeface="+mn-ea"/>
                <a:cs typeface="Arial"/>
                <a:sym typeface="Arial"/>
              </a:rPr>
            </a:br>
            <a:endParaRPr kumimoji="0" lang="fr-BE" sz="1800" b="0" i="0" u="none" strike="noStrike" kern="0" cap="none" spc="0" normalizeH="0" baseline="0" noProof="0" dirty="0">
              <a:ln>
                <a:noFill/>
              </a:ln>
              <a:solidFill>
                <a:srgbClr val="0070C0"/>
              </a:solidFill>
              <a:effectLst/>
              <a:uLnTx/>
              <a:uFillTx/>
              <a:latin typeface="Arial"/>
              <a:ea typeface="+mn-ea"/>
              <a:cs typeface="Arial"/>
              <a:sym typeface="Arial"/>
            </a:endParaRPr>
          </a:p>
          <a:p>
            <a:pPr marL="0" marR="0" lvl="0" indent="0" algn="ctr" defTabSz="914400" rtl="0" eaLnBrk="1" fontAlgn="base" latinLnBrk="0" hangingPunct="1">
              <a:lnSpc>
                <a:spcPct val="100000"/>
              </a:lnSpc>
              <a:spcBef>
                <a:spcPct val="20000"/>
              </a:spcBef>
              <a:spcAft>
                <a:spcPct val="0"/>
              </a:spcAft>
              <a:buClr>
                <a:srgbClr val="AF345F"/>
              </a:buClr>
              <a:buSzTx/>
              <a:buFont typeface="Wingdings" pitchFamily="2" charset="2"/>
              <a:buNone/>
              <a:tabLst/>
              <a:defRPr/>
            </a:pPr>
            <a:endParaRPr kumimoji="0" lang="fr-FR" sz="1800" b="0" i="0" u="none" strike="noStrike" kern="0" cap="none" spc="0" normalizeH="0" baseline="0" noProof="0" dirty="0">
              <a:ln>
                <a:noFill/>
              </a:ln>
              <a:solidFill>
                <a:srgbClr val="0070C0"/>
              </a:solidFill>
              <a:effectLst/>
              <a:uLnTx/>
              <a:uFillTx/>
              <a:latin typeface="Arial"/>
              <a:ea typeface="+mn-ea"/>
              <a:cs typeface="Arial"/>
              <a:sym typeface="Arial"/>
            </a:endParaRPr>
          </a:p>
          <a:p>
            <a:pPr marL="0" marR="0" lvl="0" indent="0" algn="ctr" defTabSz="914400" rtl="0" eaLnBrk="1" fontAlgn="base" latinLnBrk="0" hangingPunct="1">
              <a:lnSpc>
                <a:spcPct val="100000"/>
              </a:lnSpc>
              <a:spcBef>
                <a:spcPct val="20000"/>
              </a:spcBef>
              <a:spcAft>
                <a:spcPct val="0"/>
              </a:spcAft>
              <a:buClr>
                <a:srgbClr val="AF345F"/>
              </a:buClr>
              <a:buSzTx/>
              <a:buFont typeface="Wingdings" pitchFamily="2" charset="2"/>
              <a:buNone/>
              <a:tabLst/>
              <a:defRPr/>
            </a:pPr>
            <a:endParaRPr kumimoji="0" lang="fr-BE" sz="2000" b="0" i="0" u="none" strike="noStrike" kern="0" cap="none" spc="0" normalizeH="0" baseline="0" noProof="0" dirty="0">
              <a:ln>
                <a:noFill/>
              </a:ln>
              <a:solidFill>
                <a:srgbClr val="0070C0"/>
              </a:solidFill>
              <a:effectLst/>
              <a:uLnTx/>
              <a:uFillTx/>
              <a:latin typeface="Arial"/>
              <a:ea typeface="+mn-ea"/>
              <a:cs typeface="Arial"/>
              <a:sym typeface="Arial"/>
            </a:endParaRPr>
          </a:p>
          <a:p>
            <a:pPr marL="742950" marR="0" lvl="1" indent="-285750" algn="ctr" defTabSz="914400" rtl="0" eaLnBrk="1" fontAlgn="base" latinLnBrk="0" hangingPunct="1">
              <a:lnSpc>
                <a:spcPct val="100000"/>
              </a:lnSpc>
              <a:spcBef>
                <a:spcPct val="20000"/>
              </a:spcBef>
              <a:spcAft>
                <a:spcPct val="0"/>
              </a:spcAft>
              <a:buClr>
                <a:srgbClr val="AF345F"/>
              </a:buClr>
              <a:buSzTx/>
              <a:buFont typeface="Arial" charset="0"/>
              <a:buChar char="&gt;"/>
              <a:tabLst/>
              <a:defRPr/>
            </a:pPr>
            <a:r>
              <a:rPr kumimoji="0" lang="fr-BE" sz="2000" b="0" i="0" u="none" strike="noStrike" kern="0" cap="none" spc="0" normalizeH="0" baseline="0" noProof="0" dirty="0">
                <a:ln>
                  <a:noFill/>
                </a:ln>
                <a:solidFill>
                  <a:srgbClr val="000000"/>
                </a:solidFill>
                <a:effectLst/>
                <a:uLnTx/>
                <a:uFillTx/>
                <a:latin typeface="Arial"/>
                <a:ea typeface="+mn-ea"/>
                <a:cs typeface="Arial"/>
                <a:sym typeface="Arial"/>
              </a:rPr>
              <a:t>Réunions publiques d’information</a:t>
            </a:r>
          </a:p>
          <a:p>
            <a:pPr marL="742950" marR="0" lvl="1" indent="-285750" algn="ctr" defTabSz="914400" rtl="0" eaLnBrk="1" fontAlgn="base" latinLnBrk="0" hangingPunct="1">
              <a:lnSpc>
                <a:spcPct val="100000"/>
              </a:lnSpc>
              <a:spcBef>
                <a:spcPct val="20000"/>
              </a:spcBef>
              <a:spcAft>
                <a:spcPct val="0"/>
              </a:spcAft>
              <a:buClr>
                <a:srgbClr val="AF345F"/>
              </a:buClr>
              <a:buSzTx/>
              <a:buFont typeface="Arial" charset="0"/>
              <a:buChar char="&gt;"/>
              <a:tabLst/>
              <a:defRPr/>
            </a:pPr>
            <a:r>
              <a:rPr kumimoji="0" lang="fr-BE" sz="2000" b="0" i="0" u="none" strike="noStrike" kern="0" cap="none" spc="0" normalizeH="0" baseline="0" noProof="0" dirty="0">
                <a:ln>
                  <a:noFill/>
                </a:ln>
                <a:solidFill>
                  <a:srgbClr val="000000"/>
                </a:solidFill>
                <a:effectLst/>
                <a:uLnTx/>
                <a:uFillTx/>
                <a:latin typeface="Arial"/>
                <a:ea typeface="+mn-ea"/>
                <a:cs typeface="Arial"/>
                <a:sym typeface="Arial"/>
              </a:rPr>
              <a:t>Enquête, sondage</a:t>
            </a:r>
          </a:p>
          <a:p>
            <a:pPr marL="742950" marR="0" lvl="1" indent="-285750" algn="ctr" defTabSz="914400" rtl="0" eaLnBrk="1" fontAlgn="base" latinLnBrk="0" hangingPunct="1">
              <a:lnSpc>
                <a:spcPct val="100000"/>
              </a:lnSpc>
              <a:spcBef>
                <a:spcPct val="20000"/>
              </a:spcBef>
              <a:spcAft>
                <a:spcPct val="0"/>
              </a:spcAft>
              <a:buClr>
                <a:srgbClr val="AF345F"/>
              </a:buClr>
              <a:buSzTx/>
              <a:buFont typeface="Arial" charset="0"/>
              <a:buChar char="&gt;"/>
              <a:tabLst/>
              <a:defRPr/>
            </a:pPr>
            <a:r>
              <a:rPr kumimoji="0" lang="fr-BE" sz="2000" b="0" i="0" u="none" strike="noStrike" kern="0" cap="none" spc="0" normalizeH="0" baseline="0" noProof="0" dirty="0">
                <a:ln>
                  <a:noFill/>
                </a:ln>
                <a:solidFill>
                  <a:srgbClr val="000000"/>
                </a:solidFill>
                <a:effectLst/>
                <a:uLnTx/>
                <a:uFillTx/>
                <a:latin typeface="Arial"/>
                <a:ea typeface="+mn-ea"/>
                <a:cs typeface="Arial"/>
                <a:sym typeface="Arial"/>
              </a:rPr>
              <a:t>Diagnostic en marchant</a:t>
            </a:r>
          </a:p>
          <a:p>
            <a:pPr marL="742950" marR="0" lvl="1" indent="-285750" algn="ctr" defTabSz="914400" rtl="0" eaLnBrk="1" fontAlgn="base" latinLnBrk="0" hangingPunct="1">
              <a:lnSpc>
                <a:spcPct val="100000"/>
              </a:lnSpc>
              <a:spcBef>
                <a:spcPct val="20000"/>
              </a:spcBef>
              <a:spcAft>
                <a:spcPct val="0"/>
              </a:spcAft>
              <a:buClr>
                <a:srgbClr val="AF345F"/>
              </a:buClr>
              <a:buSzTx/>
              <a:buFont typeface="Arial" charset="0"/>
              <a:buChar char="&gt;"/>
              <a:tabLst/>
              <a:defRPr/>
            </a:pPr>
            <a:r>
              <a:rPr kumimoji="0" lang="fr-BE" sz="2000" b="0" i="0" u="none" strike="noStrike" kern="0" cap="none" spc="0" normalizeH="0" baseline="0" noProof="0" dirty="0">
                <a:ln>
                  <a:noFill/>
                </a:ln>
                <a:solidFill>
                  <a:srgbClr val="000000"/>
                </a:solidFill>
                <a:effectLst/>
                <a:uLnTx/>
                <a:uFillTx/>
                <a:latin typeface="Arial"/>
                <a:ea typeface="+mn-ea"/>
                <a:cs typeface="Arial"/>
                <a:sym typeface="Arial"/>
              </a:rPr>
              <a:t>Appel à idées</a:t>
            </a:r>
          </a:p>
          <a:p>
            <a:pPr marL="742950" marR="0" lvl="1" indent="-285750" algn="ctr" defTabSz="914400" rtl="0" eaLnBrk="1" fontAlgn="base" latinLnBrk="0" hangingPunct="1">
              <a:lnSpc>
                <a:spcPct val="100000"/>
              </a:lnSpc>
              <a:spcBef>
                <a:spcPct val="20000"/>
              </a:spcBef>
              <a:spcAft>
                <a:spcPct val="0"/>
              </a:spcAft>
              <a:buClr>
                <a:srgbClr val="AF345F"/>
              </a:buClr>
              <a:buSzTx/>
              <a:buFont typeface="Arial" charset="0"/>
              <a:buChar char="&gt;"/>
              <a:tabLst/>
              <a:defRPr/>
            </a:pPr>
            <a:r>
              <a:rPr kumimoji="0" lang="fr-BE" sz="2000" b="0" i="0" u="none" strike="noStrike" kern="0" cap="none" spc="0" normalizeH="0" baseline="0" noProof="0" dirty="0">
                <a:ln>
                  <a:noFill/>
                </a:ln>
                <a:solidFill>
                  <a:srgbClr val="000000"/>
                </a:solidFill>
                <a:effectLst/>
                <a:uLnTx/>
                <a:uFillTx/>
                <a:latin typeface="Arial"/>
                <a:ea typeface="+mn-ea"/>
                <a:cs typeface="Arial"/>
                <a:sym typeface="Arial"/>
              </a:rPr>
              <a:t>Panels citoyens</a:t>
            </a:r>
          </a:p>
          <a:p>
            <a:pPr marL="742950" marR="0" lvl="1" indent="-285750" algn="ctr" defTabSz="914400" rtl="0" eaLnBrk="1" fontAlgn="base" latinLnBrk="0" hangingPunct="1">
              <a:lnSpc>
                <a:spcPct val="100000"/>
              </a:lnSpc>
              <a:spcBef>
                <a:spcPct val="20000"/>
              </a:spcBef>
              <a:spcAft>
                <a:spcPct val="0"/>
              </a:spcAft>
              <a:buClr>
                <a:srgbClr val="AF345F"/>
              </a:buClr>
              <a:buSzTx/>
              <a:buFont typeface="Arial" charset="0"/>
              <a:buChar char="&gt;"/>
              <a:tabLst/>
              <a:defRPr/>
            </a:pPr>
            <a:r>
              <a:rPr kumimoji="0" lang="fr-BE" sz="2000" b="0" i="0" u="none" strike="noStrike" kern="0" cap="none" spc="0" normalizeH="0" baseline="0" noProof="0" dirty="0">
                <a:ln>
                  <a:noFill/>
                </a:ln>
                <a:solidFill>
                  <a:srgbClr val="000000"/>
                </a:solidFill>
                <a:effectLst/>
                <a:uLnTx/>
                <a:uFillTx/>
                <a:latin typeface="Arial"/>
                <a:ea typeface="+mn-ea"/>
                <a:cs typeface="Arial"/>
                <a:sym typeface="Arial"/>
              </a:rPr>
              <a:t>Ateliers de travail urbain</a:t>
            </a:r>
          </a:p>
          <a:p>
            <a:pPr marL="742950" marR="0" lvl="1" indent="-285750" algn="ctr" defTabSz="914400" rtl="0" eaLnBrk="1" fontAlgn="base" latinLnBrk="0" hangingPunct="1">
              <a:lnSpc>
                <a:spcPct val="100000"/>
              </a:lnSpc>
              <a:spcBef>
                <a:spcPct val="20000"/>
              </a:spcBef>
              <a:spcAft>
                <a:spcPct val="0"/>
              </a:spcAft>
              <a:buClr>
                <a:srgbClr val="AF345F"/>
              </a:buClr>
              <a:buSzTx/>
              <a:buFont typeface="Arial" charset="0"/>
              <a:buChar char="&gt;"/>
              <a:tabLst/>
              <a:defRPr/>
            </a:pPr>
            <a:r>
              <a:rPr kumimoji="0" lang="fr-BE" sz="2000" b="0" i="0" u="none" strike="noStrike" kern="0" cap="none" spc="0" normalizeH="0" baseline="0" noProof="0" dirty="0">
                <a:ln>
                  <a:noFill/>
                </a:ln>
                <a:solidFill>
                  <a:srgbClr val="000000"/>
                </a:solidFill>
                <a:effectLst/>
                <a:uLnTx/>
                <a:uFillTx/>
                <a:latin typeface="Arial"/>
                <a:ea typeface="+mn-ea"/>
                <a:cs typeface="Arial"/>
                <a:sym typeface="Arial"/>
              </a:rPr>
              <a:t>Chantiers participatifs…</a:t>
            </a:r>
          </a:p>
          <a:p>
            <a:pPr marL="742950" marR="0" lvl="1" indent="-285750" algn="ctr" defTabSz="914400" rtl="0" eaLnBrk="1" fontAlgn="base" latinLnBrk="0" hangingPunct="1">
              <a:lnSpc>
                <a:spcPct val="100000"/>
              </a:lnSpc>
              <a:spcBef>
                <a:spcPct val="20000"/>
              </a:spcBef>
              <a:spcAft>
                <a:spcPct val="0"/>
              </a:spcAft>
              <a:buClr>
                <a:srgbClr val="AF345F"/>
              </a:buClr>
              <a:buSzTx/>
              <a:buFont typeface="Arial" charset="0"/>
              <a:buChar char="&gt;"/>
              <a:tabLst/>
              <a:defRPr/>
            </a:pPr>
            <a:endParaRPr kumimoji="0" lang="fr-BE" sz="2000" b="0" i="0" u="none" strike="noStrike" kern="0" cap="none" spc="0" normalizeH="0" baseline="0" noProof="0" dirty="0">
              <a:ln>
                <a:noFill/>
              </a:ln>
              <a:solidFill>
                <a:srgbClr val="000000"/>
              </a:solidFill>
              <a:effectLst/>
              <a:uLnTx/>
              <a:uFillTx/>
              <a:latin typeface="Arial"/>
              <a:ea typeface="+mn-ea"/>
              <a:cs typeface="Arial"/>
              <a:sym typeface="Arial"/>
            </a:endParaRPr>
          </a:p>
          <a:p>
            <a:pPr marL="446088" marR="0" lvl="0" indent="-446088" algn="ctr" defTabSz="914400" rtl="0" eaLnBrk="1" fontAlgn="base" latinLnBrk="0" hangingPunct="1">
              <a:lnSpc>
                <a:spcPct val="100000"/>
              </a:lnSpc>
              <a:spcBef>
                <a:spcPct val="20000"/>
              </a:spcBef>
              <a:spcAft>
                <a:spcPct val="0"/>
              </a:spcAft>
              <a:buClr>
                <a:srgbClr val="AF345F"/>
              </a:buClr>
              <a:buSzTx/>
              <a:buFont typeface="Wingdings" pitchFamily="2" charset="2"/>
              <a:buChar char="u"/>
              <a:tabLst/>
              <a:defRPr/>
            </a:pPr>
            <a:endParaRPr kumimoji="0" lang="fr-BE"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ZoneTexte 5">
            <a:extLst>
              <a:ext uri="{FF2B5EF4-FFF2-40B4-BE49-F238E27FC236}">
                <a16:creationId xmlns:a16="http://schemas.microsoft.com/office/drawing/2014/main" id="{2E69828A-3368-9865-A721-5F5FF7AE8C1E}"/>
              </a:ext>
            </a:extLst>
          </p:cNvPr>
          <p:cNvSpPr txBox="1"/>
          <p:nvPr/>
        </p:nvSpPr>
        <p:spPr>
          <a:xfrm>
            <a:off x="5455413" y="1412776"/>
            <a:ext cx="78506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3000" b="0" i="0" u="none" strike="noStrike" kern="1200" cap="none" spc="0" normalizeH="0" baseline="0" noProof="0" dirty="0">
                <a:ln>
                  <a:noFill/>
                </a:ln>
                <a:solidFill>
                  <a:srgbClr val="0070C0"/>
                </a:solidFill>
                <a:effectLst/>
                <a:uLnTx/>
                <a:uFillTx/>
                <a:latin typeface="Arial"/>
                <a:ea typeface="+mn-ea"/>
                <a:cs typeface="Arial"/>
                <a:sym typeface="Arial"/>
              </a:rPr>
              <a:t>ET</a:t>
            </a:r>
          </a:p>
        </p:txBody>
      </p:sp>
    </p:spTree>
    <p:extLst>
      <p:ext uri="{BB962C8B-B14F-4D97-AF65-F5344CB8AC3E}">
        <p14:creationId xmlns:p14="http://schemas.microsoft.com/office/powerpoint/2010/main" val="35051822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 descr="A person standing in a field of grass&#10;&#10;Description automatically generated"/>
          <p:cNvPicPr preferRelativeResize="0"/>
          <p:nvPr/>
        </p:nvPicPr>
        <p:blipFill rotWithShape="1">
          <a:blip r:embed="rId3">
            <a:alphaModFix/>
          </a:blip>
          <a:srcRect/>
          <a:stretch/>
        </p:blipFill>
        <p:spPr>
          <a:xfrm>
            <a:off x="-982498" y="-1035416"/>
            <a:ext cx="13277568" cy="8852627"/>
          </a:xfrm>
          <a:prstGeom prst="rect">
            <a:avLst/>
          </a:prstGeom>
          <a:noFill/>
          <a:ln>
            <a:noFill/>
          </a:ln>
        </p:spPr>
      </p:pic>
      <p:sp>
        <p:nvSpPr>
          <p:cNvPr id="85" name="Google Shape;85;p1"/>
          <p:cNvSpPr/>
          <p:nvPr/>
        </p:nvSpPr>
        <p:spPr>
          <a:xfrm>
            <a:off x="1416284" y="5126777"/>
            <a:ext cx="200506" cy="1119814"/>
          </a:xfrm>
          <a:prstGeom prst="rect">
            <a:avLst/>
          </a:prstGeom>
          <a:solidFill>
            <a:srgbClr val="0EA8C7"/>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 name="Google Shape;86;p1"/>
          <p:cNvSpPr/>
          <p:nvPr/>
        </p:nvSpPr>
        <p:spPr>
          <a:xfrm>
            <a:off x="8621918" y="-2076816"/>
            <a:ext cx="3655112" cy="10247586"/>
          </a:xfrm>
          <a:prstGeom prst="rect">
            <a:avLst/>
          </a:prstGeom>
          <a:solidFill>
            <a:srgbClr val="92C02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 name="Google Shape;87;p1"/>
          <p:cNvSpPr/>
          <p:nvPr/>
        </p:nvSpPr>
        <p:spPr>
          <a:xfrm>
            <a:off x="1732755" y="5126777"/>
            <a:ext cx="7836696" cy="1119814"/>
          </a:xfrm>
          <a:prstGeom prst="rect">
            <a:avLst/>
          </a:prstGeom>
          <a:solidFill>
            <a:srgbClr val="0EA8C7"/>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8" name="Google Shape;88;p1"/>
          <p:cNvSpPr txBox="1"/>
          <p:nvPr/>
        </p:nvSpPr>
        <p:spPr>
          <a:xfrm>
            <a:off x="1764504" y="5231469"/>
            <a:ext cx="7938900" cy="8310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704"/>
              <a:buFont typeface="Arial"/>
              <a:buNone/>
              <a:tabLst/>
              <a:defRPr/>
            </a:pPr>
            <a:r>
              <a:rPr kumimoji="0" lang="fr-BE" sz="2400" b="1" i="0" u="none" strike="noStrike" kern="0" cap="none" spc="0" normalizeH="0" baseline="0" noProof="0">
                <a:ln>
                  <a:noFill/>
                </a:ln>
                <a:solidFill>
                  <a:srgbClr val="FFFFFF"/>
                </a:solidFill>
                <a:effectLst/>
                <a:uLnTx/>
                <a:uFillTx/>
                <a:latin typeface="Alegreya Sans"/>
                <a:ea typeface="Alegreya Sans"/>
                <a:cs typeface="Alegreya Sans"/>
                <a:sym typeface="Alegreya Sans"/>
              </a:rPr>
              <a:t>Les dynamiques citoyennes au coeur du développement durable local</a:t>
            </a:r>
            <a:endParaRPr kumimoji="0" sz="24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89" name="Google Shape;89;p1"/>
          <p:cNvSpPr txBox="1"/>
          <p:nvPr/>
        </p:nvSpPr>
        <p:spPr>
          <a:xfrm>
            <a:off x="8746888" y="1889291"/>
            <a:ext cx="3405300" cy="8310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704"/>
              <a:buFont typeface="Arial"/>
              <a:buNone/>
              <a:tabLst/>
              <a:defRPr/>
            </a:pPr>
            <a:r>
              <a:rPr kumimoji="0" lang="fr-BE" sz="2400" b="1" i="0" u="none" strike="noStrike" kern="0" cap="none" spc="0" normalizeH="0" baseline="0" noProof="0">
                <a:ln>
                  <a:noFill/>
                </a:ln>
                <a:solidFill>
                  <a:srgbClr val="FFFFFF"/>
                </a:solidFill>
                <a:effectLst/>
                <a:uLnTx/>
                <a:uFillTx/>
                <a:latin typeface="Alegreya Sans"/>
                <a:ea typeface="Alegreya Sans"/>
                <a:cs typeface="Alegreya Sans"/>
                <a:sym typeface="Alegreya Sans"/>
              </a:rPr>
              <a:t>Forum ODD </a:t>
            </a:r>
            <a:endParaRPr kumimoji="0" sz="2400" b="1" i="0" u="none" strike="noStrike" kern="0" cap="none" spc="0" normalizeH="0" baseline="0" noProof="0">
              <a:ln>
                <a:noFill/>
              </a:ln>
              <a:solidFill>
                <a:srgbClr val="FFFFFF"/>
              </a:solidFill>
              <a:effectLst/>
              <a:uLnTx/>
              <a:uFillTx/>
              <a:latin typeface="Alegreya Sans"/>
              <a:ea typeface="Alegreya Sans"/>
              <a:cs typeface="Alegreya Sans"/>
              <a:sym typeface="Alegreya Sans"/>
            </a:endParaRPr>
          </a:p>
          <a:p>
            <a:pPr marL="0" marR="0" lvl="0" indent="0" algn="l" defTabSz="914400" rtl="0" eaLnBrk="1" fontAlgn="auto" latinLnBrk="0" hangingPunct="1">
              <a:lnSpc>
                <a:spcPct val="100000"/>
              </a:lnSpc>
              <a:spcBef>
                <a:spcPts val="0"/>
              </a:spcBef>
              <a:spcAft>
                <a:spcPts val="0"/>
              </a:spcAft>
              <a:buClr>
                <a:srgbClr val="000000"/>
              </a:buClr>
              <a:buSzPts val="2704"/>
              <a:buFont typeface="Arial"/>
              <a:buNone/>
              <a:tabLst/>
              <a:defRPr/>
            </a:pPr>
            <a:r>
              <a:rPr kumimoji="0" lang="fr-BE" sz="2400" b="0" i="0" u="none" strike="noStrike" kern="0" cap="none" spc="0" normalizeH="0" baseline="0" noProof="0">
                <a:ln>
                  <a:noFill/>
                </a:ln>
                <a:solidFill>
                  <a:srgbClr val="FFFFFF"/>
                </a:solidFill>
                <a:effectLst/>
                <a:uLnTx/>
                <a:uFillTx/>
                <a:latin typeface="Alegreya Sans"/>
                <a:ea typeface="Alegreya Sans"/>
                <a:cs typeface="Alegreya Sans"/>
                <a:sym typeface="Alegreya Sans"/>
              </a:rPr>
              <a:t>14/11/2025</a:t>
            </a:r>
            <a:endParaRPr kumimoji="0" sz="2800" b="0" i="0" u="none" strike="noStrike" kern="0" cap="none" spc="0" normalizeH="0" baseline="0" noProof="0">
              <a:ln>
                <a:noFill/>
              </a:ln>
              <a:solidFill>
                <a:srgbClr val="000000"/>
              </a:solidFill>
              <a:effectLst/>
              <a:uLnTx/>
              <a:uFillTx/>
              <a:latin typeface="Alegreya Sans"/>
              <a:ea typeface="Alegreya Sans"/>
              <a:cs typeface="Alegreya Sans"/>
              <a:sym typeface="Alegreya Sans"/>
            </a:endParaRPr>
          </a:p>
        </p:txBody>
      </p:sp>
      <p:pic>
        <p:nvPicPr>
          <p:cNvPr id="90" name="Google Shape;90;p1" descr="A close-up of logos&#10;&#10;Description automatically generated with low confidence"/>
          <p:cNvPicPr preferRelativeResize="0"/>
          <p:nvPr/>
        </p:nvPicPr>
        <p:blipFill rotWithShape="1">
          <a:blip r:embed="rId4">
            <a:alphaModFix/>
          </a:blip>
          <a:srcRect t="11442" b="1426"/>
          <a:stretch/>
        </p:blipFill>
        <p:spPr>
          <a:xfrm>
            <a:off x="9363717" y="3355352"/>
            <a:ext cx="2171514" cy="113632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grpSp>
        <p:nvGrpSpPr>
          <p:cNvPr id="96" name="Google Shape;96;p20"/>
          <p:cNvGrpSpPr/>
          <p:nvPr/>
        </p:nvGrpSpPr>
        <p:grpSpPr>
          <a:xfrm>
            <a:off x="-14430" y="6802394"/>
            <a:ext cx="12267735" cy="90715"/>
            <a:chOff x="606161" y="2106824"/>
            <a:chExt cx="6205940" cy="1241188"/>
          </a:xfrm>
        </p:grpSpPr>
        <p:sp>
          <p:nvSpPr>
            <p:cNvPr id="97" name="Google Shape;97;p20"/>
            <p:cNvSpPr/>
            <p:nvPr/>
          </p:nvSpPr>
          <p:spPr>
            <a:xfrm>
              <a:off x="606161" y="2106824"/>
              <a:ext cx="1241188" cy="1241188"/>
            </a:xfrm>
            <a:prstGeom prst="rect">
              <a:avLst/>
            </a:prstGeom>
            <a:solidFill>
              <a:srgbClr val="00AEC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FFFFFF"/>
                </a:solidFill>
                <a:effectLst/>
                <a:uLnTx/>
                <a:uFillTx/>
                <a:latin typeface="Alegreya Sans"/>
                <a:ea typeface="Alegreya Sans"/>
                <a:cs typeface="Alegreya Sans"/>
                <a:sym typeface="Alegreya Sans"/>
              </a:endParaRPr>
            </a:p>
          </p:txBody>
        </p:sp>
        <p:sp>
          <p:nvSpPr>
            <p:cNvPr id="98" name="Google Shape;98;p20"/>
            <p:cNvSpPr/>
            <p:nvPr/>
          </p:nvSpPr>
          <p:spPr>
            <a:xfrm>
              <a:off x="1847349" y="2106824"/>
              <a:ext cx="1241188" cy="1241188"/>
            </a:xfrm>
            <a:prstGeom prst="rect">
              <a:avLst/>
            </a:prstGeom>
            <a:solidFill>
              <a:srgbClr val="7F7F7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FFFFFF"/>
                </a:solidFill>
                <a:effectLst/>
                <a:uLnTx/>
                <a:uFillTx/>
                <a:latin typeface="Alegreya Sans"/>
                <a:ea typeface="Alegreya Sans"/>
                <a:cs typeface="Alegreya Sans"/>
                <a:sym typeface="Alegreya Sans"/>
              </a:endParaRPr>
            </a:p>
          </p:txBody>
        </p:sp>
        <p:sp>
          <p:nvSpPr>
            <p:cNvPr id="99" name="Google Shape;99;p20"/>
            <p:cNvSpPr/>
            <p:nvPr/>
          </p:nvSpPr>
          <p:spPr>
            <a:xfrm>
              <a:off x="3088537" y="2106824"/>
              <a:ext cx="1241188" cy="1241188"/>
            </a:xfrm>
            <a:prstGeom prst="rect">
              <a:avLst/>
            </a:prstGeom>
            <a:solidFill>
              <a:srgbClr val="399F1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399F18"/>
                </a:solidFill>
                <a:effectLst/>
                <a:uLnTx/>
                <a:uFillTx/>
                <a:latin typeface="Alegreya Sans"/>
                <a:ea typeface="Alegreya Sans"/>
                <a:cs typeface="Alegreya Sans"/>
                <a:sym typeface="Alegreya Sans"/>
              </a:endParaRPr>
            </a:p>
          </p:txBody>
        </p:sp>
        <p:sp>
          <p:nvSpPr>
            <p:cNvPr id="100" name="Google Shape;100;p20"/>
            <p:cNvSpPr/>
            <p:nvPr/>
          </p:nvSpPr>
          <p:spPr>
            <a:xfrm>
              <a:off x="4329725" y="2106824"/>
              <a:ext cx="1241188" cy="1241188"/>
            </a:xfrm>
            <a:prstGeom prst="rect">
              <a:avLst/>
            </a:prstGeom>
            <a:solidFill>
              <a:srgbClr val="58C61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FFFFFF"/>
                </a:solidFill>
                <a:effectLst/>
                <a:uLnTx/>
                <a:uFillTx/>
                <a:latin typeface="Alegreya Sans"/>
                <a:ea typeface="Alegreya Sans"/>
                <a:cs typeface="Alegreya Sans"/>
                <a:sym typeface="Alegreya Sans"/>
              </a:endParaRPr>
            </a:p>
          </p:txBody>
        </p:sp>
        <p:sp>
          <p:nvSpPr>
            <p:cNvPr id="101" name="Google Shape;101;p20"/>
            <p:cNvSpPr/>
            <p:nvPr/>
          </p:nvSpPr>
          <p:spPr>
            <a:xfrm>
              <a:off x="5570913" y="2106824"/>
              <a:ext cx="1241188" cy="1241188"/>
            </a:xfrm>
            <a:prstGeom prst="rect">
              <a:avLst/>
            </a:prstGeom>
            <a:solidFill>
              <a:srgbClr val="92C02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FFFFFF"/>
                </a:solidFill>
                <a:effectLst/>
                <a:uLnTx/>
                <a:uFillTx/>
                <a:latin typeface="Alegreya Sans"/>
                <a:ea typeface="Alegreya Sans"/>
                <a:cs typeface="Alegreya Sans"/>
                <a:sym typeface="Alegreya Sans"/>
              </a:endParaRPr>
            </a:p>
          </p:txBody>
        </p:sp>
      </p:grpSp>
      <p:pic>
        <p:nvPicPr>
          <p:cNvPr id="102" name="Google Shape;102;p20"/>
          <p:cNvPicPr preferRelativeResize="0"/>
          <p:nvPr/>
        </p:nvPicPr>
        <p:blipFill rotWithShape="1">
          <a:blip r:embed="rId3">
            <a:alphaModFix/>
          </a:blip>
          <a:srcRect/>
          <a:stretch/>
        </p:blipFill>
        <p:spPr>
          <a:xfrm>
            <a:off x="10732347" y="21454"/>
            <a:ext cx="1238492" cy="1052235"/>
          </a:xfrm>
          <a:prstGeom prst="rect">
            <a:avLst/>
          </a:prstGeom>
          <a:noFill/>
          <a:ln>
            <a:noFill/>
          </a:ln>
        </p:spPr>
      </p:pic>
      <p:grpSp>
        <p:nvGrpSpPr>
          <p:cNvPr id="103" name="Google Shape;103;p20"/>
          <p:cNvGrpSpPr/>
          <p:nvPr/>
        </p:nvGrpSpPr>
        <p:grpSpPr>
          <a:xfrm>
            <a:off x="2092074" y="1213228"/>
            <a:ext cx="7995308" cy="901393"/>
            <a:chOff x="0" y="-83706"/>
            <a:chExt cx="15990616" cy="1802786"/>
          </a:xfrm>
        </p:grpSpPr>
        <p:sp>
          <p:nvSpPr>
            <p:cNvPr id="104" name="Google Shape;104;p20"/>
            <p:cNvSpPr/>
            <p:nvPr/>
          </p:nvSpPr>
          <p:spPr>
            <a:xfrm>
              <a:off x="0" y="0"/>
              <a:ext cx="2966086" cy="1719072"/>
            </a:xfrm>
            <a:custGeom>
              <a:avLst/>
              <a:gdLst/>
              <a:ahLst/>
              <a:cxnLst/>
              <a:rect l="l" t="t" r="r" b="b"/>
              <a:pathLst>
                <a:path w="2966085" h="1719072" extrusionOk="0">
                  <a:moveTo>
                    <a:pt x="0" y="0"/>
                  </a:moveTo>
                  <a:lnTo>
                    <a:pt x="2106549" y="0"/>
                  </a:lnTo>
                  <a:lnTo>
                    <a:pt x="2966085" y="859536"/>
                  </a:lnTo>
                  <a:lnTo>
                    <a:pt x="2106549" y="1719072"/>
                  </a:lnTo>
                  <a:lnTo>
                    <a:pt x="0" y="1719072"/>
                  </a:lnTo>
                  <a:close/>
                </a:path>
              </a:pathLst>
            </a:custGeom>
            <a:solidFill>
              <a:srgbClr val="92C020"/>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5" name="Google Shape;105;p20"/>
            <p:cNvSpPr/>
            <p:nvPr/>
          </p:nvSpPr>
          <p:spPr>
            <a:xfrm>
              <a:off x="2360172" y="0"/>
              <a:ext cx="13630444" cy="1719080"/>
            </a:xfrm>
            <a:custGeom>
              <a:avLst/>
              <a:gdLst/>
              <a:ahLst/>
              <a:cxnLst/>
              <a:rect l="l" t="t" r="r" b="b"/>
              <a:pathLst>
                <a:path w="13630444" h="1719080" extrusionOk="0">
                  <a:moveTo>
                    <a:pt x="0" y="0"/>
                  </a:moveTo>
                  <a:lnTo>
                    <a:pt x="13630444" y="0"/>
                  </a:lnTo>
                  <a:lnTo>
                    <a:pt x="13630444" y="1719080"/>
                  </a:lnTo>
                  <a:lnTo>
                    <a:pt x="0" y="1719080"/>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6" name="Google Shape;106;p20"/>
            <p:cNvSpPr txBox="1"/>
            <p:nvPr/>
          </p:nvSpPr>
          <p:spPr>
            <a:xfrm>
              <a:off x="12544" y="-83706"/>
              <a:ext cx="2021306" cy="1646150"/>
            </a:xfrm>
            <a:prstGeom prst="rect">
              <a:avLst/>
            </a:prstGeom>
            <a:noFill/>
            <a:ln>
              <a:noFill/>
            </a:ln>
          </p:spPr>
          <p:txBody>
            <a:bodyPr spcFirstLastPara="1" wrap="square" lIns="33850" tIns="33850" rIns="33850" bIns="33850" anchor="t" anchorCtr="0">
              <a:noAutofit/>
            </a:bodyPr>
            <a:lstStyle/>
            <a:p>
              <a:pPr marL="0" marR="0" lvl="0" indent="0" algn="ctr" defTabSz="914400" rtl="0" eaLnBrk="1" fontAlgn="auto" latinLnBrk="0" hangingPunct="1">
                <a:lnSpc>
                  <a:spcPct val="120023"/>
                </a:lnSpc>
                <a:spcBef>
                  <a:spcPts val="0"/>
                </a:spcBef>
                <a:spcAft>
                  <a:spcPts val="0"/>
                </a:spcAft>
                <a:buClr>
                  <a:srgbClr val="000000"/>
                </a:buClr>
                <a:buSzPts val="3466"/>
                <a:buFont typeface="Arial"/>
                <a:buNone/>
                <a:tabLst/>
                <a:defRPr/>
              </a:pPr>
              <a:r>
                <a:rPr kumimoji="0" lang="fr-BE" sz="3466" b="1" i="0" u="none" strike="noStrike" kern="0" cap="none" spc="0" normalizeH="0" baseline="0" noProof="0">
                  <a:ln>
                    <a:noFill/>
                  </a:ln>
                  <a:solidFill>
                    <a:srgbClr val="FFFFFF"/>
                  </a:solidFill>
                  <a:effectLst/>
                  <a:uLnTx/>
                  <a:uFillTx/>
                  <a:latin typeface="Alegreya Sans"/>
                  <a:ea typeface="Alegreya Sans"/>
                  <a:cs typeface="Alegreya Sans"/>
                  <a:sym typeface="Alegreya Sans"/>
                </a:rPr>
                <a:t>01</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7" name="Google Shape;107;p20"/>
            <p:cNvSpPr txBox="1"/>
            <p:nvPr/>
          </p:nvSpPr>
          <p:spPr>
            <a:xfrm>
              <a:off x="3872088" y="373112"/>
              <a:ext cx="10676100" cy="754200"/>
            </a:xfrm>
            <a:prstGeom prst="rect">
              <a:avLst/>
            </a:prstGeom>
            <a:noFill/>
            <a:ln>
              <a:noFill/>
            </a:ln>
          </p:spPr>
          <p:txBody>
            <a:bodyPr spcFirstLastPara="1" wrap="square" lIns="0" tIns="0" rIns="0" bIns="0" anchor="t" anchorCtr="0">
              <a:spAutoFit/>
            </a:bodyPr>
            <a:lstStyle/>
            <a:p>
              <a:pPr marL="0" marR="0" lvl="0" indent="0" algn="just" defTabSz="914400" rtl="0" eaLnBrk="1" fontAlgn="auto" latinLnBrk="0" hangingPunct="1">
                <a:lnSpc>
                  <a:spcPct val="120042"/>
                </a:lnSpc>
                <a:spcBef>
                  <a:spcPts val="0"/>
                </a:spcBef>
                <a:spcAft>
                  <a:spcPts val="0"/>
                </a:spcAft>
                <a:buClr>
                  <a:srgbClr val="000000"/>
                </a:buClr>
                <a:buSzPts val="2799"/>
                <a:buFont typeface="Arial"/>
                <a:buNone/>
                <a:tabLst/>
                <a:defRPr/>
              </a:pPr>
              <a:r>
                <a:rPr kumimoji="0" lang="fr-BE" sz="2450" b="1" i="0" u="none" strike="noStrike" kern="0" cap="none" spc="0" normalizeH="0" baseline="0" noProof="0">
                  <a:ln>
                    <a:noFill/>
                  </a:ln>
                  <a:solidFill>
                    <a:srgbClr val="FFFFFF"/>
                  </a:solidFill>
                  <a:effectLst/>
                  <a:uLnTx/>
                  <a:uFillTx/>
                  <a:latin typeface="Alegreya Sans"/>
                  <a:ea typeface="Alegreya Sans"/>
                  <a:cs typeface="Alegreya Sans"/>
                  <a:sym typeface="Alegreya Sans"/>
                </a:rPr>
                <a:t>Qui est Be Planet ? </a:t>
              </a:r>
              <a:endParaRPr kumimoji="0" sz="245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08" name="Google Shape;108;p20"/>
          <p:cNvGrpSpPr/>
          <p:nvPr/>
        </p:nvGrpSpPr>
        <p:grpSpPr>
          <a:xfrm>
            <a:off x="2092074" y="3135843"/>
            <a:ext cx="7995308" cy="897108"/>
            <a:chOff x="0" y="-75136"/>
            <a:chExt cx="15990616" cy="1794216"/>
          </a:xfrm>
        </p:grpSpPr>
        <p:sp>
          <p:nvSpPr>
            <p:cNvPr id="109" name="Google Shape;109;p20"/>
            <p:cNvSpPr/>
            <p:nvPr/>
          </p:nvSpPr>
          <p:spPr>
            <a:xfrm>
              <a:off x="0" y="0"/>
              <a:ext cx="2966085" cy="1719072"/>
            </a:xfrm>
            <a:custGeom>
              <a:avLst/>
              <a:gdLst/>
              <a:ahLst/>
              <a:cxnLst/>
              <a:rect l="l" t="t" r="r" b="b"/>
              <a:pathLst>
                <a:path w="2966085" h="1719072" extrusionOk="0">
                  <a:moveTo>
                    <a:pt x="0" y="0"/>
                  </a:moveTo>
                  <a:lnTo>
                    <a:pt x="2106549" y="0"/>
                  </a:lnTo>
                  <a:lnTo>
                    <a:pt x="2966085" y="859536"/>
                  </a:lnTo>
                  <a:lnTo>
                    <a:pt x="2106549" y="1719072"/>
                  </a:lnTo>
                  <a:lnTo>
                    <a:pt x="0" y="1719072"/>
                  </a:lnTo>
                  <a:close/>
                </a:path>
              </a:pathLst>
            </a:custGeom>
            <a:solidFill>
              <a:srgbClr val="399F18"/>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0" name="Google Shape;110;p20"/>
            <p:cNvSpPr/>
            <p:nvPr/>
          </p:nvSpPr>
          <p:spPr>
            <a:xfrm>
              <a:off x="2360172" y="0"/>
              <a:ext cx="13630444" cy="1719080"/>
            </a:xfrm>
            <a:custGeom>
              <a:avLst/>
              <a:gdLst/>
              <a:ahLst/>
              <a:cxnLst/>
              <a:rect l="l" t="t" r="r" b="b"/>
              <a:pathLst>
                <a:path w="13630444" h="1719080" extrusionOk="0">
                  <a:moveTo>
                    <a:pt x="0" y="0"/>
                  </a:moveTo>
                  <a:lnTo>
                    <a:pt x="13630444" y="0"/>
                  </a:lnTo>
                  <a:lnTo>
                    <a:pt x="13630444" y="1719080"/>
                  </a:lnTo>
                  <a:lnTo>
                    <a:pt x="0" y="1719080"/>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1" name="Google Shape;111;p20"/>
            <p:cNvSpPr txBox="1"/>
            <p:nvPr/>
          </p:nvSpPr>
          <p:spPr>
            <a:xfrm>
              <a:off x="12544" y="-75136"/>
              <a:ext cx="2021306" cy="1646152"/>
            </a:xfrm>
            <a:prstGeom prst="rect">
              <a:avLst/>
            </a:prstGeom>
            <a:noFill/>
            <a:ln>
              <a:noFill/>
            </a:ln>
          </p:spPr>
          <p:txBody>
            <a:bodyPr spcFirstLastPara="1" wrap="square" lIns="33850" tIns="33850" rIns="33850" bIns="33850" anchor="t" anchorCtr="0">
              <a:noAutofit/>
            </a:bodyPr>
            <a:lstStyle/>
            <a:p>
              <a:pPr marL="0" marR="0" lvl="0" indent="0" algn="ctr" defTabSz="914400" rtl="0" eaLnBrk="1" fontAlgn="auto" latinLnBrk="0" hangingPunct="1">
                <a:lnSpc>
                  <a:spcPct val="120023"/>
                </a:lnSpc>
                <a:spcBef>
                  <a:spcPts val="0"/>
                </a:spcBef>
                <a:spcAft>
                  <a:spcPts val="0"/>
                </a:spcAft>
                <a:buClr>
                  <a:srgbClr val="000000"/>
                </a:buClr>
                <a:buSzPts val="3466"/>
                <a:buFont typeface="Arial"/>
                <a:buNone/>
                <a:tabLst/>
                <a:defRPr/>
              </a:pPr>
              <a:r>
                <a:rPr kumimoji="0" lang="fr-BE" sz="3466" b="1" i="0" u="none" strike="noStrike" kern="0" cap="none" spc="0" normalizeH="0" baseline="0" noProof="0">
                  <a:ln>
                    <a:noFill/>
                  </a:ln>
                  <a:solidFill>
                    <a:srgbClr val="FFFFFF"/>
                  </a:solidFill>
                  <a:effectLst/>
                  <a:uLnTx/>
                  <a:uFillTx/>
                  <a:latin typeface="Alegreya Sans"/>
                  <a:ea typeface="Alegreya Sans"/>
                  <a:cs typeface="Alegreya Sans"/>
                  <a:sym typeface="Alegreya Sans"/>
                </a:rPr>
                <a:t>03</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2" name="Google Shape;112;p20"/>
            <p:cNvSpPr txBox="1"/>
            <p:nvPr/>
          </p:nvSpPr>
          <p:spPr>
            <a:xfrm>
              <a:off x="3868880" y="28"/>
              <a:ext cx="9885900" cy="1655700"/>
            </a:xfrm>
            <a:prstGeom prst="rect">
              <a:avLst/>
            </a:prstGeom>
            <a:noFill/>
            <a:ln>
              <a:noFill/>
            </a:ln>
          </p:spPr>
          <p:txBody>
            <a:bodyPr spcFirstLastPara="1" wrap="square" lIns="0" tIns="0" rIns="0" bIns="0" anchor="t" anchorCtr="0">
              <a:spAutoFit/>
            </a:bodyPr>
            <a:lstStyle/>
            <a:p>
              <a:pPr marL="0" marR="0" lvl="1" indent="0" algn="l" defTabSz="914400" rtl="0" eaLnBrk="1" fontAlgn="auto" latinLnBrk="0" hangingPunct="1">
                <a:lnSpc>
                  <a:spcPct val="117997"/>
                </a:lnSpc>
                <a:spcBef>
                  <a:spcPts val="0"/>
                </a:spcBef>
                <a:spcAft>
                  <a:spcPts val="0"/>
                </a:spcAft>
                <a:buClr>
                  <a:srgbClr val="000000"/>
                </a:buClr>
                <a:buSzPts val="2467"/>
                <a:buFont typeface="Arial"/>
                <a:buNone/>
                <a:tabLst/>
                <a:defRPr/>
              </a:pPr>
              <a:r>
                <a:rPr kumimoji="0" lang="fr-BE" sz="2467" b="1" i="0" u="none" strike="noStrike" kern="0" cap="none" spc="0" normalizeH="0" baseline="0" noProof="0">
                  <a:ln>
                    <a:noFill/>
                  </a:ln>
                  <a:solidFill>
                    <a:srgbClr val="FFFFFF"/>
                  </a:solidFill>
                  <a:effectLst/>
                  <a:uLnTx/>
                  <a:uFillTx/>
                  <a:latin typeface="Alegreya Sans"/>
                  <a:ea typeface="Alegreya Sans"/>
                  <a:cs typeface="Alegreya Sans"/>
                  <a:sym typeface="Alegreya Sans"/>
                </a:rPr>
                <a:t>Qui sont les porteurs de projets et quels sont leurs besoins ?</a:t>
              </a:r>
              <a:endParaRPr kumimoji="0" sz="2467" b="1" i="0" u="none" strike="noStrike" kern="0" cap="none" spc="0" normalizeH="0" baseline="0" noProof="0">
                <a:ln>
                  <a:noFill/>
                </a:ln>
                <a:solidFill>
                  <a:srgbClr val="FFFFFF"/>
                </a:solidFill>
                <a:effectLst/>
                <a:uLnTx/>
                <a:uFillTx/>
                <a:latin typeface="Alegreya Sans"/>
                <a:ea typeface="Alegreya Sans"/>
                <a:cs typeface="Alegreya Sans"/>
                <a:sym typeface="Alegreya Sans"/>
              </a:endParaRPr>
            </a:p>
          </p:txBody>
        </p:sp>
      </p:grpSp>
      <p:sp>
        <p:nvSpPr>
          <p:cNvPr id="113" name="Google Shape;113;p20"/>
          <p:cNvSpPr/>
          <p:nvPr/>
        </p:nvSpPr>
        <p:spPr>
          <a:xfrm>
            <a:off x="2092074" y="2225013"/>
            <a:ext cx="1483043" cy="859536"/>
          </a:xfrm>
          <a:custGeom>
            <a:avLst/>
            <a:gdLst/>
            <a:ahLst/>
            <a:cxnLst/>
            <a:rect l="l" t="t" r="r" b="b"/>
            <a:pathLst>
              <a:path w="2966085" h="1719072" extrusionOk="0">
                <a:moveTo>
                  <a:pt x="0" y="0"/>
                </a:moveTo>
                <a:lnTo>
                  <a:pt x="2106549" y="0"/>
                </a:lnTo>
                <a:lnTo>
                  <a:pt x="2966085" y="859536"/>
                </a:lnTo>
                <a:lnTo>
                  <a:pt x="2106549" y="1719072"/>
                </a:lnTo>
                <a:lnTo>
                  <a:pt x="0" y="1719072"/>
                </a:lnTo>
                <a:close/>
              </a:path>
            </a:pathLst>
          </a:custGeom>
          <a:solidFill>
            <a:srgbClr val="58C619"/>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4" name="Google Shape;114;p20"/>
          <p:cNvSpPr/>
          <p:nvPr/>
        </p:nvSpPr>
        <p:spPr>
          <a:xfrm>
            <a:off x="3301869" y="2225013"/>
            <a:ext cx="6815222" cy="859540"/>
          </a:xfrm>
          <a:custGeom>
            <a:avLst/>
            <a:gdLst/>
            <a:ahLst/>
            <a:cxnLst/>
            <a:rect l="l" t="t" r="r" b="b"/>
            <a:pathLst>
              <a:path w="13630444" h="1719080" extrusionOk="0">
                <a:moveTo>
                  <a:pt x="0" y="0"/>
                </a:moveTo>
                <a:lnTo>
                  <a:pt x="13630444" y="0"/>
                </a:lnTo>
                <a:lnTo>
                  <a:pt x="13630444" y="1719080"/>
                </a:lnTo>
                <a:lnTo>
                  <a:pt x="0" y="1719080"/>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5" name="Google Shape;115;p20"/>
          <p:cNvSpPr txBox="1"/>
          <p:nvPr/>
        </p:nvSpPr>
        <p:spPr>
          <a:xfrm>
            <a:off x="2128055" y="2185325"/>
            <a:ext cx="1010700" cy="823200"/>
          </a:xfrm>
          <a:prstGeom prst="rect">
            <a:avLst/>
          </a:prstGeom>
          <a:noFill/>
          <a:ln>
            <a:noFill/>
          </a:ln>
        </p:spPr>
        <p:txBody>
          <a:bodyPr spcFirstLastPara="1" wrap="square" lIns="33850" tIns="33850" rIns="33850" bIns="33850" anchor="t" anchorCtr="0">
            <a:noAutofit/>
          </a:bodyPr>
          <a:lstStyle/>
          <a:p>
            <a:pPr marL="0" marR="0" lvl="0" indent="0" algn="ctr" defTabSz="914400" rtl="0" eaLnBrk="1" fontAlgn="auto" latinLnBrk="0" hangingPunct="1">
              <a:lnSpc>
                <a:spcPct val="120023"/>
              </a:lnSpc>
              <a:spcBef>
                <a:spcPts val="0"/>
              </a:spcBef>
              <a:spcAft>
                <a:spcPts val="0"/>
              </a:spcAft>
              <a:buClr>
                <a:srgbClr val="000000"/>
              </a:buClr>
              <a:buSzPts val="3466"/>
              <a:buFont typeface="Arial"/>
              <a:buNone/>
              <a:tabLst/>
              <a:defRPr/>
            </a:pPr>
            <a:r>
              <a:rPr kumimoji="0" lang="fr-BE" sz="3466" b="1" i="0" u="none" strike="noStrike" kern="0" cap="none" spc="0" normalizeH="0" baseline="0" noProof="0">
                <a:ln>
                  <a:noFill/>
                </a:ln>
                <a:solidFill>
                  <a:srgbClr val="FFFFFF"/>
                </a:solidFill>
                <a:effectLst/>
                <a:uLnTx/>
                <a:uFillTx/>
                <a:latin typeface="Alegreya Sans"/>
                <a:ea typeface="Alegreya Sans"/>
                <a:cs typeface="Alegreya Sans"/>
                <a:sym typeface="Alegreya Sans"/>
              </a:rPr>
              <a:t>02</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6" name="Google Shape;116;p20"/>
          <p:cNvSpPr txBox="1"/>
          <p:nvPr/>
        </p:nvSpPr>
        <p:spPr>
          <a:xfrm>
            <a:off x="4039637" y="2243934"/>
            <a:ext cx="5668200" cy="726353"/>
          </a:xfrm>
          <a:prstGeom prst="rect">
            <a:avLst/>
          </a:prstGeom>
          <a:noFill/>
          <a:ln>
            <a:noFill/>
          </a:ln>
        </p:spPr>
        <p:txBody>
          <a:bodyPr spcFirstLastPara="1" wrap="square" lIns="0" tIns="0" rIns="0" bIns="0" anchor="t" anchorCtr="0">
            <a:spAutoFit/>
          </a:bodyPr>
          <a:lstStyle/>
          <a:p>
            <a:pPr marL="0" marR="0" lvl="1" indent="0" algn="l" defTabSz="914400" rtl="0" eaLnBrk="1" fontAlgn="auto" latinLnBrk="0" hangingPunct="1">
              <a:lnSpc>
                <a:spcPct val="117997"/>
              </a:lnSpc>
              <a:spcBef>
                <a:spcPts val="0"/>
              </a:spcBef>
              <a:spcAft>
                <a:spcPts val="0"/>
              </a:spcAft>
              <a:buClr>
                <a:srgbClr val="000000"/>
              </a:buClr>
              <a:buSzPts val="2467"/>
              <a:buFont typeface="Arial"/>
              <a:buNone/>
              <a:tabLst/>
              <a:defRPr/>
            </a:pPr>
            <a:r>
              <a:rPr kumimoji="0" lang="fr-BE" sz="2000" b="1" i="0" u="none" strike="noStrike" kern="0" cap="none" spc="0" normalizeH="0" baseline="0" noProof="0" dirty="0">
                <a:ln>
                  <a:noFill/>
                </a:ln>
                <a:solidFill>
                  <a:srgbClr val="FFFFFF"/>
                </a:solidFill>
                <a:effectLst/>
                <a:uLnTx/>
                <a:uFillTx/>
                <a:latin typeface="Alegreya Sans"/>
                <a:ea typeface="Alegreya Sans"/>
                <a:cs typeface="Alegreya Sans"/>
                <a:sym typeface="Alegreya Sans"/>
              </a:rPr>
              <a:t>En quoi la dynamique citoyenne est-elle clé pour le développement durable? </a:t>
            </a:r>
            <a:endParaRPr kumimoji="0" sz="2000" b="1" i="0" u="none" strike="noStrike" kern="0" cap="none" spc="0" normalizeH="0" baseline="0" noProof="0" dirty="0">
              <a:ln>
                <a:noFill/>
              </a:ln>
              <a:solidFill>
                <a:srgbClr val="FFFFFF"/>
              </a:solidFill>
              <a:effectLst/>
              <a:uLnTx/>
              <a:uFillTx/>
              <a:latin typeface="Alegreya Sans"/>
              <a:ea typeface="Alegreya Sans"/>
              <a:cs typeface="Alegreya Sans"/>
              <a:sym typeface="Alegreya Sans"/>
            </a:endParaRPr>
          </a:p>
        </p:txBody>
      </p:sp>
      <p:sp>
        <p:nvSpPr>
          <p:cNvPr id="117" name="Google Shape;117;p20"/>
          <p:cNvSpPr/>
          <p:nvPr/>
        </p:nvSpPr>
        <p:spPr>
          <a:xfrm>
            <a:off x="2092074" y="4132576"/>
            <a:ext cx="1483043" cy="859536"/>
          </a:xfrm>
          <a:custGeom>
            <a:avLst/>
            <a:gdLst/>
            <a:ahLst/>
            <a:cxnLst/>
            <a:rect l="l" t="t" r="r" b="b"/>
            <a:pathLst>
              <a:path w="2966085" h="1719072" extrusionOk="0">
                <a:moveTo>
                  <a:pt x="0" y="0"/>
                </a:moveTo>
                <a:lnTo>
                  <a:pt x="2106549" y="0"/>
                </a:lnTo>
                <a:lnTo>
                  <a:pt x="2966085" y="859536"/>
                </a:lnTo>
                <a:lnTo>
                  <a:pt x="2106549" y="1719072"/>
                </a:lnTo>
                <a:lnTo>
                  <a:pt x="0" y="1719072"/>
                </a:lnTo>
                <a:close/>
              </a:path>
            </a:pathLst>
          </a:custGeom>
          <a:solidFill>
            <a:srgbClr val="7F7F7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8" name="Google Shape;118;p20"/>
          <p:cNvSpPr/>
          <p:nvPr/>
        </p:nvSpPr>
        <p:spPr>
          <a:xfrm>
            <a:off x="3272160" y="4132576"/>
            <a:ext cx="6815222" cy="859540"/>
          </a:xfrm>
          <a:custGeom>
            <a:avLst/>
            <a:gdLst/>
            <a:ahLst/>
            <a:cxnLst/>
            <a:rect l="l" t="t" r="r" b="b"/>
            <a:pathLst>
              <a:path w="13630444" h="1719080" extrusionOk="0">
                <a:moveTo>
                  <a:pt x="0" y="0"/>
                </a:moveTo>
                <a:lnTo>
                  <a:pt x="13630444" y="0"/>
                </a:lnTo>
                <a:lnTo>
                  <a:pt x="13630444" y="1719080"/>
                </a:lnTo>
                <a:lnTo>
                  <a:pt x="0" y="1719080"/>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9" name="Google Shape;119;p20"/>
          <p:cNvSpPr txBox="1"/>
          <p:nvPr/>
        </p:nvSpPr>
        <p:spPr>
          <a:xfrm>
            <a:off x="2098346" y="4092888"/>
            <a:ext cx="1010700" cy="823200"/>
          </a:xfrm>
          <a:prstGeom prst="rect">
            <a:avLst/>
          </a:prstGeom>
          <a:noFill/>
          <a:ln>
            <a:noFill/>
          </a:ln>
        </p:spPr>
        <p:txBody>
          <a:bodyPr spcFirstLastPara="1" wrap="square" lIns="33850" tIns="33850" rIns="33850" bIns="33850" anchor="t" anchorCtr="0">
            <a:noAutofit/>
          </a:bodyPr>
          <a:lstStyle/>
          <a:p>
            <a:pPr marL="0" marR="0" lvl="0" indent="0" algn="ctr" defTabSz="914400" rtl="0" eaLnBrk="1" fontAlgn="auto" latinLnBrk="0" hangingPunct="1">
              <a:lnSpc>
                <a:spcPct val="120023"/>
              </a:lnSpc>
              <a:spcBef>
                <a:spcPts val="0"/>
              </a:spcBef>
              <a:spcAft>
                <a:spcPts val="0"/>
              </a:spcAft>
              <a:buClr>
                <a:srgbClr val="000000"/>
              </a:buClr>
              <a:buSzPts val="3466"/>
              <a:buFont typeface="Arial"/>
              <a:buNone/>
              <a:tabLst/>
              <a:defRPr/>
            </a:pPr>
            <a:r>
              <a:rPr kumimoji="0" lang="fr-BE" sz="3466" b="1" i="0" u="none" strike="noStrike" kern="0" cap="none" spc="0" normalizeH="0" baseline="0" noProof="0">
                <a:ln>
                  <a:noFill/>
                </a:ln>
                <a:solidFill>
                  <a:srgbClr val="FFFFFF"/>
                </a:solidFill>
                <a:effectLst/>
                <a:uLnTx/>
                <a:uFillTx/>
                <a:latin typeface="Alegreya Sans"/>
                <a:ea typeface="Alegreya Sans"/>
                <a:cs typeface="Alegreya Sans"/>
                <a:sym typeface="Alegreya Sans"/>
              </a:rPr>
              <a:t>04</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0" name="Google Shape;120;p20"/>
          <p:cNvSpPr txBox="1"/>
          <p:nvPr/>
        </p:nvSpPr>
        <p:spPr>
          <a:xfrm>
            <a:off x="4009928" y="4151497"/>
            <a:ext cx="6077400" cy="8277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17997"/>
              </a:lnSpc>
              <a:spcBef>
                <a:spcPts val="0"/>
              </a:spcBef>
              <a:spcAft>
                <a:spcPts val="0"/>
              </a:spcAft>
              <a:buClr>
                <a:srgbClr val="000000"/>
              </a:buClr>
              <a:buSzPts val="2467"/>
              <a:buFont typeface="Arial"/>
              <a:buNone/>
              <a:tabLst/>
              <a:defRPr/>
            </a:pPr>
            <a:r>
              <a:rPr kumimoji="0" lang="fr-BE" sz="2467" b="1" i="0" u="none" strike="noStrike" kern="0" cap="none" spc="0" normalizeH="0" baseline="0" noProof="0">
                <a:ln>
                  <a:noFill/>
                </a:ln>
                <a:solidFill>
                  <a:srgbClr val="FFFFFF"/>
                </a:solidFill>
                <a:effectLst/>
                <a:uLnTx/>
                <a:uFillTx/>
                <a:latin typeface="Alegreya Sans"/>
                <a:ea typeface="Alegreya Sans"/>
                <a:cs typeface="Alegreya Sans"/>
                <a:sym typeface="Alegreya Sans"/>
              </a:rPr>
              <a:t>Quelles sont nos actions pour favoriser la dynamique citoyenne?</a:t>
            </a:r>
            <a:endParaRPr kumimoji="0" sz="2467" b="1" i="0" u="none" strike="noStrike" kern="0" cap="none" spc="0" normalizeH="0" baseline="0" noProof="0">
              <a:ln>
                <a:noFill/>
              </a:ln>
              <a:solidFill>
                <a:srgbClr val="FFFFFF"/>
              </a:solidFill>
              <a:effectLst/>
              <a:uLnTx/>
              <a:uFillTx/>
              <a:latin typeface="Alegreya Sans"/>
              <a:ea typeface="Alegreya Sans"/>
              <a:cs typeface="Alegreya Sans"/>
              <a:sym typeface="Alegreya Sans"/>
            </a:endParaRPr>
          </a:p>
        </p:txBody>
      </p:sp>
      <p:sp>
        <p:nvSpPr>
          <p:cNvPr id="121" name="Google Shape;121;p20"/>
          <p:cNvSpPr txBox="1"/>
          <p:nvPr/>
        </p:nvSpPr>
        <p:spPr>
          <a:xfrm>
            <a:off x="1234671" y="148527"/>
            <a:ext cx="9710100" cy="9543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fr-BE" sz="2800" b="1" i="0" u="none" strike="noStrike" kern="0" cap="none" spc="0" normalizeH="0" baseline="0" noProof="0">
                <a:ln>
                  <a:noFill/>
                </a:ln>
                <a:solidFill>
                  <a:srgbClr val="595959"/>
                </a:solidFill>
                <a:effectLst/>
                <a:uLnTx/>
                <a:uFillTx/>
                <a:latin typeface="Alegreya Sans"/>
                <a:ea typeface="Alegreya Sans"/>
                <a:cs typeface="Alegreya Sans"/>
                <a:sym typeface="Alegreya Sans"/>
              </a:rPr>
              <a:t>Les dynamiques citoyennes au coeur du </a:t>
            </a:r>
            <a:endParaRPr kumimoji="0" sz="2800" b="1" i="0" u="none" strike="noStrike" kern="0" cap="none" spc="0" normalizeH="0" baseline="0" noProof="0">
              <a:ln>
                <a:noFill/>
              </a:ln>
              <a:solidFill>
                <a:srgbClr val="595959"/>
              </a:solidFill>
              <a:effectLst/>
              <a:uLnTx/>
              <a:uFillTx/>
              <a:latin typeface="Alegreya Sans"/>
              <a:ea typeface="Alegreya Sans"/>
              <a:cs typeface="Alegreya Sans"/>
              <a:sym typeface="Alegreya Sans"/>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fr-BE" sz="2800" b="1" i="0" u="none" strike="noStrike" kern="0" cap="none" spc="0" normalizeH="0" baseline="0" noProof="0">
                <a:ln>
                  <a:noFill/>
                </a:ln>
                <a:solidFill>
                  <a:srgbClr val="595959"/>
                </a:solidFill>
                <a:effectLst/>
                <a:uLnTx/>
                <a:uFillTx/>
                <a:latin typeface="Alegreya Sans"/>
                <a:ea typeface="Alegreya Sans"/>
                <a:cs typeface="Alegreya Sans"/>
                <a:sym typeface="Alegreya Sans"/>
              </a:rPr>
              <a:t>développement durable local</a:t>
            </a:r>
            <a:endParaRPr kumimoji="0" sz="2800" b="1" i="0" u="none" strike="noStrike" kern="0" cap="none" spc="0" normalizeH="0" baseline="0" noProof="0">
              <a:ln>
                <a:noFill/>
              </a:ln>
              <a:solidFill>
                <a:srgbClr val="595959"/>
              </a:solidFill>
              <a:effectLst/>
              <a:uLnTx/>
              <a:uFillTx/>
              <a:latin typeface="Alegreya Sans"/>
              <a:ea typeface="Alegreya Sans"/>
              <a:cs typeface="Alegreya Sans"/>
              <a:sym typeface="Alegreya Sans"/>
            </a:endParaRPr>
          </a:p>
        </p:txBody>
      </p:sp>
      <p:grpSp>
        <p:nvGrpSpPr>
          <p:cNvPr id="122" name="Google Shape;122;p20"/>
          <p:cNvGrpSpPr/>
          <p:nvPr/>
        </p:nvGrpSpPr>
        <p:grpSpPr>
          <a:xfrm>
            <a:off x="2092074" y="5052053"/>
            <a:ext cx="7995308" cy="899228"/>
            <a:chOff x="0" y="-79376"/>
            <a:chExt cx="15990616" cy="1798456"/>
          </a:xfrm>
        </p:grpSpPr>
        <p:sp>
          <p:nvSpPr>
            <p:cNvPr id="123" name="Google Shape;123;p20"/>
            <p:cNvSpPr/>
            <p:nvPr/>
          </p:nvSpPr>
          <p:spPr>
            <a:xfrm>
              <a:off x="0" y="0"/>
              <a:ext cx="2966085" cy="1719072"/>
            </a:xfrm>
            <a:custGeom>
              <a:avLst/>
              <a:gdLst/>
              <a:ahLst/>
              <a:cxnLst/>
              <a:rect l="l" t="t" r="r" b="b"/>
              <a:pathLst>
                <a:path w="2966085" h="1719072" extrusionOk="0">
                  <a:moveTo>
                    <a:pt x="0" y="0"/>
                  </a:moveTo>
                  <a:lnTo>
                    <a:pt x="2106549" y="0"/>
                  </a:lnTo>
                  <a:lnTo>
                    <a:pt x="2966085" y="859536"/>
                  </a:lnTo>
                  <a:lnTo>
                    <a:pt x="2106549" y="1719072"/>
                  </a:lnTo>
                  <a:lnTo>
                    <a:pt x="0" y="1719072"/>
                  </a:lnTo>
                  <a:close/>
                </a:path>
              </a:pathLst>
            </a:custGeom>
            <a:solidFill>
              <a:srgbClr val="00AECC"/>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4" name="Google Shape;124;p20"/>
            <p:cNvSpPr/>
            <p:nvPr/>
          </p:nvSpPr>
          <p:spPr>
            <a:xfrm>
              <a:off x="2360172" y="0"/>
              <a:ext cx="13630444" cy="1719080"/>
            </a:xfrm>
            <a:custGeom>
              <a:avLst/>
              <a:gdLst/>
              <a:ahLst/>
              <a:cxnLst/>
              <a:rect l="l" t="t" r="r" b="b"/>
              <a:pathLst>
                <a:path w="13630444" h="1719080" extrusionOk="0">
                  <a:moveTo>
                    <a:pt x="0" y="0"/>
                  </a:moveTo>
                  <a:lnTo>
                    <a:pt x="13630444" y="0"/>
                  </a:lnTo>
                  <a:lnTo>
                    <a:pt x="13630444" y="1719080"/>
                  </a:lnTo>
                  <a:lnTo>
                    <a:pt x="0" y="1719080"/>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5" name="Google Shape;125;p20"/>
            <p:cNvSpPr txBox="1"/>
            <p:nvPr/>
          </p:nvSpPr>
          <p:spPr>
            <a:xfrm>
              <a:off x="12544" y="-79376"/>
              <a:ext cx="2021306" cy="1646152"/>
            </a:xfrm>
            <a:prstGeom prst="rect">
              <a:avLst/>
            </a:prstGeom>
            <a:noFill/>
            <a:ln>
              <a:noFill/>
            </a:ln>
          </p:spPr>
          <p:txBody>
            <a:bodyPr spcFirstLastPara="1" wrap="square" lIns="33850" tIns="33850" rIns="33850" bIns="33850" anchor="t" anchorCtr="0">
              <a:noAutofit/>
            </a:bodyPr>
            <a:lstStyle/>
            <a:p>
              <a:pPr marL="0" marR="0" lvl="0" indent="0" algn="ctr" defTabSz="914400" rtl="0" eaLnBrk="1" fontAlgn="auto" latinLnBrk="0" hangingPunct="1">
                <a:lnSpc>
                  <a:spcPct val="120023"/>
                </a:lnSpc>
                <a:spcBef>
                  <a:spcPts val="0"/>
                </a:spcBef>
                <a:spcAft>
                  <a:spcPts val="0"/>
                </a:spcAft>
                <a:buClr>
                  <a:srgbClr val="000000"/>
                </a:buClr>
                <a:buSzPts val="3466"/>
                <a:buFont typeface="Arial"/>
                <a:buNone/>
                <a:tabLst/>
                <a:defRPr/>
              </a:pPr>
              <a:r>
                <a:rPr kumimoji="0" lang="fr-BE" sz="3466" b="1" i="0" u="none" strike="noStrike" kern="0" cap="none" spc="0" normalizeH="0" baseline="0" noProof="0">
                  <a:ln>
                    <a:noFill/>
                  </a:ln>
                  <a:solidFill>
                    <a:srgbClr val="FFFFFF"/>
                  </a:solidFill>
                  <a:effectLst/>
                  <a:uLnTx/>
                  <a:uFillTx/>
                  <a:latin typeface="Alegreya Sans"/>
                  <a:ea typeface="Alegreya Sans"/>
                  <a:cs typeface="Alegreya Sans"/>
                  <a:sym typeface="Alegreya Sans"/>
                </a:rPr>
                <a:t>05</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 name="Google Shape;126;p20"/>
            <p:cNvSpPr txBox="1"/>
            <p:nvPr/>
          </p:nvSpPr>
          <p:spPr>
            <a:xfrm>
              <a:off x="3835708" y="402907"/>
              <a:ext cx="11336100" cy="7596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17997"/>
                </a:lnSpc>
                <a:spcBef>
                  <a:spcPts val="0"/>
                </a:spcBef>
                <a:spcAft>
                  <a:spcPts val="0"/>
                </a:spcAft>
                <a:buClr>
                  <a:srgbClr val="000000"/>
                </a:buClr>
                <a:buSzPts val="2467"/>
                <a:buFont typeface="Arial"/>
                <a:buNone/>
                <a:tabLst/>
                <a:defRPr/>
              </a:pPr>
              <a:r>
                <a:rPr kumimoji="0" lang="fr-BE" sz="2467" b="1" i="0" u="none" strike="noStrike" kern="0" cap="none" spc="0" normalizeH="0" baseline="0" noProof="0">
                  <a:ln>
                    <a:noFill/>
                  </a:ln>
                  <a:solidFill>
                    <a:srgbClr val="FFFFFF"/>
                  </a:solidFill>
                  <a:effectLst/>
                  <a:uLnTx/>
                  <a:uFillTx/>
                  <a:latin typeface="Alegreya Sans"/>
                  <a:ea typeface="Alegreya Sans"/>
                  <a:cs typeface="Alegreya Sans"/>
                  <a:sym typeface="Alegreya Sans"/>
                </a:rPr>
                <a:t>Conclusion et questions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grpSp>
        <p:nvGrpSpPr>
          <p:cNvPr id="132" name="Google Shape;132;g3a3000b8a5c_0_180"/>
          <p:cNvGrpSpPr/>
          <p:nvPr/>
        </p:nvGrpSpPr>
        <p:grpSpPr>
          <a:xfrm>
            <a:off x="-14414" y="6802421"/>
            <a:ext cx="12267728" cy="90724"/>
            <a:chOff x="606161" y="2106824"/>
            <a:chExt cx="6205852" cy="1241100"/>
          </a:xfrm>
        </p:grpSpPr>
        <p:sp>
          <p:nvSpPr>
            <p:cNvPr id="133" name="Google Shape;133;g3a3000b8a5c_0_180"/>
            <p:cNvSpPr/>
            <p:nvPr/>
          </p:nvSpPr>
          <p:spPr>
            <a:xfrm>
              <a:off x="606161" y="2106824"/>
              <a:ext cx="1241100" cy="1241100"/>
            </a:xfrm>
            <a:prstGeom prst="rect">
              <a:avLst/>
            </a:prstGeom>
            <a:solidFill>
              <a:srgbClr val="00AEC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FFFFFF"/>
                </a:solidFill>
                <a:effectLst/>
                <a:uLnTx/>
                <a:uFillTx/>
                <a:latin typeface="Alegreya Sans"/>
                <a:ea typeface="Alegreya Sans"/>
                <a:cs typeface="Alegreya Sans"/>
                <a:sym typeface="Alegreya Sans"/>
              </a:endParaRPr>
            </a:p>
          </p:txBody>
        </p:sp>
        <p:sp>
          <p:nvSpPr>
            <p:cNvPr id="134" name="Google Shape;134;g3a3000b8a5c_0_180"/>
            <p:cNvSpPr/>
            <p:nvPr/>
          </p:nvSpPr>
          <p:spPr>
            <a:xfrm>
              <a:off x="1847349" y="2106824"/>
              <a:ext cx="1241100" cy="1241100"/>
            </a:xfrm>
            <a:prstGeom prst="rect">
              <a:avLst/>
            </a:prstGeom>
            <a:solidFill>
              <a:srgbClr val="7F7F7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FFFFFF"/>
                </a:solidFill>
                <a:effectLst/>
                <a:uLnTx/>
                <a:uFillTx/>
                <a:latin typeface="Alegreya Sans"/>
                <a:ea typeface="Alegreya Sans"/>
                <a:cs typeface="Alegreya Sans"/>
                <a:sym typeface="Alegreya Sans"/>
              </a:endParaRPr>
            </a:p>
          </p:txBody>
        </p:sp>
        <p:sp>
          <p:nvSpPr>
            <p:cNvPr id="135" name="Google Shape;135;g3a3000b8a5c_0_180"/>
            <p:cNvSpPr/>
            <p:nvPr/>
          </p:nvSpPr>
          <p:spPr>
            <a:xfrm>
              <a:off x="3088537" y="2106824"/>
              <a:ext cx="1241100" cy="1241100"/>
            </a:xfrm>
            <a:prstGeom prst="rect">
              <a:avLst/>
            </a:prstGeom>
            <a:solidFill>
              <a:srgbClr val="399F1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399F18"/>
                </a:solidFill>
                <a:effectLst/>
                <a:uLnTx/>
                <a:uFillTx/>
                <a:latin typeface="Alegreya Sans"/>
                <a:ea typeface="Alegreya Sans"/>
                <a:cs typeface="Alegreya Sans"/>
                <a:sym typeface="Alegreya Sans"/>
              </a:endParaRPr>
            </a:p>
          </p:txBody>
        </p:sp>
        <p:sp>
          <p:nvSpPr>
            <p:cNvPr id="136" name="Google Shape;136;g3a3000b8a5c_0_180"/>
            <p:cNvSpPr/>
            <p:nvPr/>
          </p:nvSpPr>
          <p:spPr>
            <a:xfrm>
              <a:off x="4329725" y="2106824"/>
              <a:ext cx="1241100" cy="1241100"/>
            </a:xfrm>
            <a:prstGeom prst="rect">
              <a:avLst/>
            </a:prstGeom>
            <a:solidFill>
              <a:srgbClr val="58C61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FFFFFF"/>
                </a:solidFill>
                <a:effectLst/>
                <a:uLnTx/>
                <a:uFillTx/>
                <a:latin typeface="Alegreya Sans"/>
                <a:ea typeface="Alegreya Sans"/>
                <a:cs typeface="Alegreya Sans"/>
                <a:sym typeface="Alegreya Sans"/>
              </a:endParaRPr>
            </a:p>
          </p:txBody>
        </p:sp>
        <p:sp>
          <p:nvSpPr>
            <p:cNvPr id="137" name="Google Shape;137;g3a3000b8a5c_0_180"/>
            <p:cNvSpPr/>
            <p:nvPr/>
          </p:nvSpPr>
          <p:spPr>
            <a:xfrm>
              <a:off x="5570913" y="2106824"/>
              <a:ext cx="1241100" cy="1241100"/>
            </a:xfrm>
            <a:prstGeom prst="rect">
              <a:avLst/>
            </a:prstGeom>
            <a:solidFill>
              <a:srgbClr val="92C02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FFFFFF"/>
                </a:solidFill>
                <a:effectLst/>
                <a:uLnTx/>
                <a:uFillTx/>
                <a:latin typeface="Alegreya Sans"/>
                <a:ea typeface="Alegreya Sans"/>
                <a:cs typeface="Alegreya Sans"/>
                <a:sym typeface="Alegreya Sans"/>
              </a:endParaRPr>
            </a:p>
          </p:txBody>
        </p:sp>
      </p:grpSp>
      <p:pic>
        <p:nvPicPr>
          <p:cNvPr id="138" name="Google Shape;138;g3a3000b8a5c_0_180"/>
          <p:cNvPicPr preferRelativeResize="0"/>
          <p:nvPr/>
        </p:nvPicPr>
        <p:blipFill rotWithShape="1">
          <a:blip r:embed="rId3">
            <a:alphaModFix/>
          </a:blip>
          <a:srcRect/>
          <a:stretch/>
        </p:blipFill>
        <p:spPr>
          <a:xfrm>
            <a:off x="10732347" y="21454"/>
            <a:ext cx="1238492" cy="1052235"/>
          </a:xfrm>
          <a:prstGeom prst="rect">
            <a:avLst/>
          </a:prstGeom>
          <a:noFill/>
          <a:ln>
            <a:noFill/>
          </a:ln>
        </p:spPr>
      </p:pic>
      <p:grpSp>
        <p:nvGrpSpPr>
          <p:cNvPr id="139" name="Google Shape;139;g3a3000b8a5c_0_180"/>
          <p:cNvGrpSpPr/>
          <p:nvPr/>
        </p:nvGrpSpPr>
        <p:grpSpPr>
          <a:xfrm>
            <a:off x="2092074" y="1213228"/>
            <a:ext cx="7995308" cy="901393"/>
            <a:chOff x="0" y="-83706"/>
            <a:chExt cx="15990616" cy="1802786"/>
          </a:xfrm>
        </p:grpSpPr>
        <p:sp>
          <p:nvSpPr>
            <p:cNvPr id="140" name="Google Shape;140;g3a3000b8a5c_0_180"/>
            <p:cNvSpPr/>
            <p:nvPr/>
          </p:nvSpPr>
          <p:spPr>
            <a:xfrm>
              <a:off x="0" y="0"/>
              <a:ext cx="2966085" cy="1719072"/>
            </a:xfrm>
            <a:custGeom>
              <a:avLst/>
              <a:gdLst/>
              <a:ahLst/>
              <a:cxnLst/>
              <a:rect l="l" t="t" r="r" b="b"/>
              <a:pathLst>
                <a:path w="2966085" h="1719072" extrusionOk="0">
                  <a:moveTo>
                    <a:pt x="0" y="0"/>
                  </a:moveTo>
                  <a:lnTo>
                    <a:pt x="2106549" y="0"/>
                  </a:lnTo>
                  <a:lnTo>
                    <a:pt x="2966085" y="859536"/>
                  </a:lnTo>
                  <a:lnTo>
                    <a:pt x="2106549" y="1719072"/>
                  </a:lnTo>
                  <a:lnTo>
                    <a:pt x="0" y="1719072"/>
                  </a:lnTo>
                  <a:close/>
                </a:path>
              </a:pathLst>
            </a:custGeom>
            <a:solidFill>
              <a:srgbClr val="92C020"/>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1" name="Google Shape;141;g3a3000b8a5c_0_180"/>
            <p:cNvSpPr/>
            <p:nvPr/>
          </p:nvSpPr>
          <p:spPr>
            <a:xfrm>
              <a:off x="2360172" y="0"/>
              <a:ext cx="13630444" cy="1719080"/>
            </a:xfrm>
            <a:custGeom>
              <a:avLst/>
              <a:gdLst/>
              <a:ahLst/>
              <a:cxnLst/>
              <a:rect l="l" t="t" r="r" b="b"/>
              <a:pathLst>
                <a:path w="13630444" h="1719080" extrusionOk="0">
                  <a:moveTo>
                    <a:pt x="0" y="0"/>
                  </a:moveTo>
                  <a:lnTo>
                    <a:pt x="13630444" y="0"/>
                  </a:lnTo>
                  <a:lnTo>
                    <a:pt x="13630444" y="1719080"/>
                  </a:lnTo>
                  <a:lnTo>
                    <a:pt x="0" y="1719080"/>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2" name="Google Shape;142;g3a3000b8a5c_0_180"/>
            <p:cNvSpPr txBox="1"/>
            <p:nvPr/>
          </p:nvSpPr>
          <p:spPr>
            <a:xfrm>
              <a:off x="12544" y="-83706"/>
              <a:ext cx="2021400" cy="1646100"/>
            </a:xfrm>
            <a:prstGeom prst="rect">
              <a:avLst/>
            </a:prstGeom>
            <a:noFill/>
            <a:ln>
              <a:noFill/>
            </a:ln>
          </p:spPr>
          <p:txBody>
            <a:bodyPr spcFirstLastPara="1" wrap="square" lIns="33850" tIns="33850" rIns="33850" bIns="33850" anchor="t" anchorCtr="0">
              <a:noAutofit/>
            </a:bodyPr>
            <a:lstStyle/>
            <a:p>
              <a:pPr marL="0" marR="0" lvl="0" indent="0" algn="ctr" defTabSz="914400" rtl="0" eaLnBrk="1" fontAlgn="auto" latinLnBrk="0" hangingPunct="1">
                <a:lnSpc>
                  <a:spcPct val="120023"/>
                </a:lnSpc>
                <a:spcBef>
                  <a:spcPts val="0"/>
                </a:spcBef>
                <a:spcAft>
                  <a:spcPts val="0"/>
                </a:spcAft>
                <a:buClr>
                  <a:srgbClr val="000000"/>
                </a:buClr>
                <a:buSzPts val="3466"/>
                <a:buFont typeface="Arial"/>
                <a:buNone/>
                <a:tabLst/>
                <a:defRPr/>
              </a:pPr>
              <a:r>
                <a:rPr kumimoji="0" lang="fr-BE" sz="3466" b="1" i="0" u="none" strike="noStrike" kern="0" cap="none" spc="0" normalizeH="0" baseline="0" noProof="0">
                  <a:ln>
                    <a:noFill/>
                  </a:ln>
                  <a:solidFill>
                    <a:srgbClr val="FFFFFF"/>
                  </a:solidFill>
                  <a:effectLst/>
                  <a:uLnTx/>
                  <a:uFillTx/>
                  <a:latin typeface="Alegreya Sans"/>
                  <a:ea typeface="Alegreya Sans"/>
                  <a:cs typeface="Alegreya Sans"/>
                  <a:sym typeface="Alegreya Sans"/>
                </a:rPr>
                <a:t>01</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3" name="Google Shape;143;g3a3000b8a5c_0_180"/>
            <p:cNvSpPr txBox="1"/>
            <p:nvPr/>
          </p:nvSpPr>
          <p:spPr>
            <a:xfrm>
              <a:off x="3872088" y="373112"/>
              <a:ext cx="10676100" cy="754200"/>
            </a:xfrm>
            <a:prstGeom prst="rect">
              <a:avLst/>
            </a:prstGeom>
            <a:noFill/>
            <a:ln>
              <a:noFill/>
            </a:ln>
          </p:spPr>
          <p:txBody>
            <a:bodyPr spcFirstLastPara="1" wrap="square" lIns="0" tIns="0" rIns="0" bIns="0" anchor="t" anchorCtr="0">
              <a:spAutoFit/>
            </a:bodyPr>
            <a:lstStyle/>
            <a:p>
              <a:pPr marL="0" marR="0" lvl="0" indent="0" algn="just" defTabSz="914400" rtl="0" eaLnBrk="1" fontAlgn="auto" latinLnBrk="0" hangingPunct="1">
                <a:lnSpc>
                  <a:spcPct val="120042"/>
                </a:lnSpc>
                <a:spcBef>
                  <a:spcPts val="0"/>
                </a:spcBef>
                <a:spcAft>
                  <a:spcPts val="0"/>
                </a:spcAft>
                <a:buClr>
                  <a:srgbClr val="000000"/>
                </a:buClr>
                <a:buSzPts val="2799"/>
                <a:buFont typeface="Arial"/>
                <a:buNone/>
                <a:tabLst/>
                <a:defRPr/>
              </a:pPr>
              <a:r>
                <a:rPr kumimoji="0" lang="fr-BE" sz="2450" b="1" i="0" u="none" strike="noStrike" kern="0" cap="none" spc="0" normalizeH="0" baseline="0" noProof="0">
                  <a:ln>
                    <a:noFill/>
                  </a:ln>
                  <a:solidFill>
                    <a:srgbClr val="FFFFFF"/>
                  </a:solidFill>
                  <a:effectLst/>
                  <a:uLnTx/>
                  <a:uFillTx/>
                  <a:latin typeface="Alegreya Sans"/>
                  <a:ea typeface="Alegreya Sans"/>
                  <a:cs typeface="Alegreya Sans"/>
                  <a:sym typeface="Alegreya Sans"/>
                </a:rPr>
                <a:t>Qui est Be Planet ? </a:t>
              </a:r>
              <a:endParaRPr kumimoji="0" sz="245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44" name="Google Shape;144;g3a3000b8a5c_0_180"/>
          <p:cNvSpPr txBox="1"/>
          <p:nvPr/>
        </p:nvSpPr>
        <p:spPr>
          <a:xfrm>
            <a:off x="1234671" y="148527"/>
            <a:ext cx="9710100" cy="9543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fr-BE" sz="2800" b="1" i="0" u="none" strike="noStrike" kern="0" cap="none" spc="0" normalizeH="0" baseline="0" noProof="0">
                <a:ln>
                  <a:noFill/>
                </a:ln>
                <a:solidFill>
                  <a:srgbClr val="595959"/>
                </a:solidFill>
                <a:effectLst/>
                <a:uLnTx/>
                <a:uFillTx/>
                <a:latin typeface="Alegreya Sans"/>
                <a:ea typeface="Alegreya Sans"/>
                <a:cs typeface="Alegreya Sans"/>
                <a:sym typeface="Alegreya Sans"/>
              </a:rPr>
              <a:t>Les dynamiques citoyennes au coeur du </a:t>
            </a:r>
            <a:endParaRPr kumimoji="0" sz="2800" b="1" i="0" u="none" strike="noStrike" kern="0" cap="none" spc="0" normalizeH="0" baseline="0" noProof="0">
              <a:ln>
                <a:noFill/>
              </a:ln>
              <a:solidFill>
                <a:srgbClr val="595959"/>
              </a:solidFill>
              <a:effectLst/>
              <a:uLnTx/>
              <a:uFillTx/>
              <a:latin typeface="Alegreya Sans"/>
              <a:ea typeface="Alegreya Sans"/>
              <a:cs typeface="Alegreya Sans"/>
              <a:sym typeface="Alegreya Sans"/>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fr-BE" sz="2800" b="1" i="0" u="none" strike="noStrike" kern="0" cap="none" spc="0" normalizeH="0" baseline="0" noProof="0">
                <a:ln>
                  <a:noFill/>
                </a:ln>
                <a:solidFill>
                  <a:srgbClr val="595959"/>
                </a:solidFill>
                <a:effectLst/>
                <a:uLnTx/>
                <a:uFillTx/>
                <a:latin typeface="Alegreya Sans"/>
                <a:ea typeface="Alegreya Sans"/>
                <a:cs typeface="Alegreya Sans"/>
                <a:sym typeface="Alegreya Sans"/>
              </a:rPr>
              <a:t>développement durable local</a:t>
            </a:r>
            <a:endParaRPr kumimoji="0" sz="2800" b="1" i="0" u="none" strike="noStrike" kern="0" cap="none" spc="0" normalizeH="0" baseline="0" noProof="0">
              <a:ln>
                <a:noFill/>
              </a:ln>
              <a:solidFill>
                <a:srgbClr val="595959"/>
              </a:solidFill>
              <a:effectLst/>
              <a:uLnTx/>
              <a:uFillTx/>
              <a:latin typeface="Alegreya Sans"/>
              <a:ea typeface="Alegreya Sans"/>
              <a:cs typeface="Alegreya Sans"/>
              <a:sym typeface="Alegreya San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grpSp>
        <p:nvGrpSpPr>
          <p:cNvPr id="150" name="Google Shape;150;p2"/>
          <p:cNvGrpSpPr/>
          <p:nvPr/>
        </p:nvGrpSpPr>
        <p:grpSpPr>
          <a:xfrm>
            <a:off x="-14430" y="6802394"/>
            <a:ext cx="12267735" cy="90715"/>
            <a:chOff x="606161" y="2106824"/>
            <a:chExt cx="6205940" cy="1241188"/>
          </a:xfrm>
        </p:grpSpPr>
        <p:sp>
          <p:nvSpPr>
            <p:cNvPr id="151" name="Google Shape;151;p2"/>
            <p:cNvSpPr/>
            <p:nvPr/>
          </p:nvSpPr>
          <p:spPr>
            <a:xfrm>
              <a:off x="606161" y="2106824"/>
              <a:ext cx="1241188" cy="1241188"/>
            </a:xfrm>
            <a:prstGeom prst="rect">
              <a:avLst/>
            </a:prstGeom>
            <a:solidFill>
              <a:srgbClr val="00AEC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FFFFFF"/>
                </a:solidFill>
                <a:effectLst/>
                <a:uLnTx/>
                <a:uFillTx/>
                <a:latin typeface="Alegreya Sans"/>
                <a:ea typeface="Alegreya Sans"/>
                <a:cs typeface="Alegreya Sans"/>
                <a:sym typeface="Alegreya Sans"/>
              </a:endParaRPr>
            </a:p>
          </p:txBody>
        </p:sp>
        <p:sp>
          <p:nvSpPr>
            <p:cNvPr id="152" name="Google Shape;152;p2"/>
            <p:cNvSpPr/>
            <p:nvPr/>
          </p:nvSpPr>
          <p:spPr>
            <a:xfrm>
              <a:off x="1847349" y="2106824"/>
              <a:ext cx="1241188" cy="1241188"/>
            </a:xfrm>
            <a:prstGeom prst="rect">
              <a:avLst/>
            </a:prstGeom>
            <a:solidFill>
              <a:srgbClr val="7F7F7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FFFFFF"/>
                </a:solidFill>
                <a:effectLst/>
                <a:uLnTx/>
                <a:uFillTx/>
                <a:latin typeface="Alegreya Sans"/>
                <a:ea typeface="Alegreya Sans"/>
                <a:cs typeface="Alegreya Sans"/>
                <a:sym typeface="Alegreya Sans"/>
              </a:endParaRPr>
            </a:p>
          </p:txBody>
        </p:sp>
        <p:sp>
          <p:nvSpPr>
            <p:cNvPr id="153" name="Google Shape;153;p2"/>
            <p:cNvSpPr/>
            <p:nvPr/>
          </p:nvSpPr>
          <p:spPr>
            <a:xfrm>
              <a:off x="3088537" y="2106824"/>
              <a:ext cx="1241188" cy="1241188"/>
            </a:xfrm>
            <a:prstGeom prst="rect">
              <a:avLst/>
            </a:prstGeom>
            <a:solidFill>
              <a:srgbClr val="399F1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399F18"/>
                </a:solidFill>
                <a:effectLst/>
                <a:uLnTx/>
                <a:uFillTx/>
                <a:latin typeface="Alegreya Sans"/>
                <a:ea typeface="Alegreya Sans"/>
                <a:cs typeface="Alegreya Sans"/>
                <a:sym typeface="Alegreya Sans"/>
              </a:endParaRPr>
            </a:p>
          </p:txBody>
        </p:sp>
        <p:sp>
          <p:nvSpPr>
            <p:cNvPr id="154" name="Google Shape;154;p2"/>
            <p:cNvSpPr/>
            <p:nvPr/>
          </p:nvSpPr>
          <p:spPr>
            <a:xfrm>
              <a:off x="4329725" y="2106824"/>
              <a:ext cx="1241188" cy="1241188"/>
            </a:xfrm>
            <a:prstGeom prst="rect">
              <a:avLst/>
            </a:prstGeom>
            <a:solidFill>
              <a:srgbClr val="58C61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FFFFFF"/>
                </a:solidFill>
                <a:effectLst/>
                <a:uLnTx/>
                <a:uFillTx/>
                <a:latin typeface="Alegreya Sans"/>
                <a:ea typeface="Alegreya Sans"/>
                <a:cs typeface="Alegreya Sans"/>
                <a:sym typeface="Alegreya Sans"/>
              </a:endParaRPr>
            </a:p>
          </p:txBody>
        </p:sp>
        <p:sp>
          <p:nvSpPr>
            <p:cNvPr id="155" name="Google Shape;155;p2"/>
            <p:cNvSpPr/>
            <p:nvPr/>
          </p:nvSpPr>
          <p:spPr>
            <a:xfrm>
              <a:off x="5570913" y="2106824"/>
              <a:ext cx="1241188" cy="1241188"/>
            </a:xfrm>
            <a:prstGeom prst="rect">
              <a:avLst/>
            </a:prstGeom>
            <a:solidFill>
              <a:srgbClr val="92C02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FFFFFF"/>
                </a:solidFill>
                <a:effectLst/>
                <a:uLnTx/>
                <a:uFillTx/>
                <a:latin typeface="Alegreya Sans"/>
                <a:ea typeface="Alegreya Sans"/>
                <a:cs typeface="Alegreya Sans"/>
                <a:sym typeface="Alegreya Sans"/>
              </a:endParaRPr>
            </a:p>
          </p:txBody>
        </p:sp>
      </p:grpSp>
      <p:sp>
        <p:nvSpPr>
          <p:cNvPr id="156" name="Google Shape;156;p2"/>
          <p:cNvSpPr txBox="1"/>
          <p:nvPr/>
        </p:nvSpPr>
        <p:spPr>
          <a:xfrm>
            <a:off x="221161" y="328274"/>
            <a:ext cx="10466097" cy="931386"/>
          </a:xfrm>
          <a:prstGeom prst="rect">
            <a:avLst/>
          </a:prstGeom>
          <a:noFill/>
          <a:ln>
            <a:noFill/>
          </a:ln>
        </p:spPr>
        <p:txBody>
          <a:bodyPr spcFirstLastPara="1" wrap="square" lIns="91425" tIns="0" rIns="91425" bIns="0" anchor="ctr" anchorCtr="0">
            <a:normAutofit lnSpcReduction="10000"/>
          </a:bodyPr>
          <a:lstStyle/>
          <a:p>
            <a:pPr marL="0" marR="0" lvl="0" indent="0" algn="ctr" defTabSz="914400" rtl="0" eaLnBrk="1" fontAlgn="auto" latinLnBrk="0" hangingPunct="1">
              <a:lnSpc>
                <a:spcPct val="115000"/>
              </a:lnSpc>
              <a:spcBef>
                <a:spcPts val="0"/>
              </a:spcBef>
              <a:spcAft>
                <a:spcPts val="0"/>
              </a:spcAft>
              <a:buClr>
                <a:srgbClr val="000000"/>
              </a:buClr>
              <a:buSzPts val="2800"/>
              <a:buFont typeface="Arial"/>
              <a:buNone/>
              <a:tabLst/>
              <a:defRPr/>
            </a:pPr>
            <a:r>
              <a:rPr kumimoji="0" lang="fr-BE" sz="2800" b="1" i="0" u="none" strike="noStrike" kern="0" cap="none" spc="0" normalizeH="0" baseline="0" noProof="0" dirty="0">
                <a:ln>
                  <a:noFill/>
                </a:ln>
                <a:solidFill>
                  <a:srgbClr val="595959"/>
                </a:solidFill>
                <a:effectLst/>
                <a:uLnTx/>
                <a:uFillTx/>
                <a:latin typeface="Alegreya Sans"/>
                <a:ea typeface="Alegreya Sans"/>
                <a:cs typeface="Alegreya Sans"/>
                <a:sym typeface="Alegreya Sans"/>
              </a:rPr>
              <a:t>Be Planet accélère le changement aux côtés des porteurs de projets</a:t>
            </a:r>
            <a:endParaRPr kumimoji="0" sz="1800" b="1" i="0" u="none" strike="noStrike" kern="0" cap="none" spc="0" normalizeH="0" baseline="0" noProof="0" dirty="0">
              <a:ln>
                <a:noFill/>
              </a:ln>
              <a:solidFill>
                <a:srgbClr val="595959"/>
              </a:solidFill>
              <a:effectLst/>
              <a:uLnTx/>
              <a:uFillTx/>
              <a:latin typeface="Alegreya Sans"/>
              <a:ea typeface="Alegreya Sans"/>
              <a:cs typeface="Alegreya Sans"/>
              <a:sym typeface="Alegreya Sans"/>
            </a:endParaRPr>
          </a:p>
        </p:txBody>
      </p:sp>
      <p:pic>
        <p:nvPicPr>
          <p:cNvPr id="157" name="Google Shape;157;p2"/>
          <p:cNvPicPr preferRelativeResize="0"/>
          <p:nvPr/>
        </p:nvPicPr>
        <p:blipFill rotWithShape="1">
          <a:blip r:embed="rId3">
            <a:alphaModFix/>
          </a:blip>
          <a:srcRect/>
          <a:stretch/>
        </p:blipFill>
        <p:spPr>
          <a:xfrm>
            <a:off x="10732347" y="125758"/>
            <a:ext cx="1238492" cy="1052235"/>
          </a:xfrm>
          <a:prstGeom prst="rect">
            <a:avLst/>
          </a:prstGeom>
          <a:noFill/>
          <a:ln>
            <a:noFill/>
          </a:ln>
        </p:spPr>
      </p:pic>
      <p:sp>
        <p:nvSpPr>
          <p:cNvPr id="158" name="Google Shape;158;p2"/>
          <p:cNvSpPr txBox="1"/>
          <p:nvPr/>
        </p:nvSpPr>
        <p:spPr>
          <a:xfrm>
            <a:off x="6299785" y="4064216"/>
            <a:ext cx="5456100" cy="22473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5AABA"/>
              </a:buClr>
              <a:buSzPts val="3200"/>
              <a:buFont typeface="Arial"/>
              <a:buNone/>
              <a:tabLst/>
              <a:defRPr/>
            </a:pPr>
            <a:r>
              <a:rPr kumimoji="0" lang="fr-BE" sz="2000" b="0" i="0" u="none" strike="noStrike" kern="0" cap="none" spc="0" normalizeH="0" baseline="0" noProof="0">
                <a:ln>
                  <a:noFill/>
                </a:ln>
                <a:solidFill>
                  <a:srgbClr val="757070"/>
                </a:solidFill>
                <a:effectLst/>
                <a:uLnTx/>
                <a:uFillTx/>
                <a:latin typeface="Alegreya Sans"/>
                <a:ea typeface="Alegreya Sans"/>
                <a:cs typeface="Alegreya Sans"/>
                <a:sym typeface="Alegreya Sans"/>
              </a:rPr>
              <a:t>Be Planet soutient et finance des</a:t>
            </a:r>
            <a:r>
              <a:rPr kumimoji="0" lang="fr-BE" sz="2000" b="1" i="0" u="none" strike="noStrike" kern="0" cap="none" spc="0" normalizeH="0" baseline="0" noProof="0">
                <a:ln>
                  <a:noFill/>
                </a:ln>
                <a:solidFill>
                  <a:srgbClr val="399F18"/>
                </a:solidFill>
                <a:effectLst/>
                <a:uLnTx/>
                <a:uFillTx/>
                <a:latin typeface="Alegreya Sans"/>
                <a:ea typeface="Alegreya Sans"/>
                <a:cs typeface="Alegreya Sans"/>
                <a:sym typeface="Alegreya Sans"/>
              </a:rPr>
              <a:t> initiatives locales</a:t>
            </a:r>
            <a:r>
              <a:rPr kumimoji="0" lang="fr-BE" sz="2000" b="0" i="0" u="none" strike="noStrike" kern="0" cap="none" spc="0" normalizeH="0" baseline="0" noProof="0">
                <a:ln>
                  <a:noFill/>
                </a:ln>
                <a:solidFill>
                  <a:srgbClr val="757070"/>
                </a:solidFill>
                <a:effectLst/>
                <a:uLnTx/>
                <a:uFillTx/>
                <a:latin typeface="Alegreya Sans"/>
                <a:ea typeface="Alegreya Sans"/>
                <a:cs typeface="Alegreya Sans"/>
                <a:sym typeface="Alegreya Sans"/>
              </a:rPr>
              <a:t> qui préservent notre </a:t>
            </a:r>
            <a:r>
              <a:rPr kumimoji="0" lang="fr-BE" sz="2000" b="1" i="0" u="none" strike="noStrike" kern="0" cap="none" spc="0" normalizeH="0" baseline="0" noProof="0">
                <a:ln>
                  <a:noFill/>
                </a:ln>
                <a:solidFill>
                  <a:srgbClr val="399F18"/>
                </a:solidFill>
                <a:effectLst/>
                <a:uLnTx/>
                <a:uFillTx/>
                <a:latin typeface="Alegreya Sans"/>
                <a:ea typeface="Alegreya Sans"/>
                <a:cs typeface="Alegreya Sans"/>
                <a:sym typeface="Alegreya Sans"/>
              </a:rPr>
              <a:t>environnement</a:t>
            </a:r>
            <a:r>
              <a:rPr kumimoji="0" lang="fr-BE" sz="2000" b="0" i="0" u="none" strike="noStrike" kern="0" cap="none" spc="0" normalizeH="0" baseline="0" noProof="0">
                <a:ln>
                  <a:noFill/>
                </a:ln>
                <a:solidFill>
                  <a:srgbClr val="757070"/>
                </a:solidFill>
                <a:effectLst/>
                <a:uLnTx/>
                <a:uFillTx/>
                <a:latin typeface="Alegreya Sans"/>
                <a:ea typeface="Alegreya Sans"/>
                <a:cs typeface="Alegreya Sans"/>
                <a:sym typeface="Alegreya Sans"/>
              </a:rPr>
              <a:t> et renforcent la </a:t>
            </a:r>
            <a:r>
              <a:rPr kumimoji="0" lang="fr-BE" sz="2000" b="1" i="0" u="none" strike="noStrike" kern="0" cap="none" spc="0" normalizeH="0" baseline="0" noProof="0">
                <a:ln>
                  <a:noFill/>
                </a:ln>
                <a:solidFill>
                  <a:srgbClr val="399F18"/>
                </a:solidFill>
                <a:effectLst/>
                <a:uLnTx/>
                <a:uFillTx/>
                <a:latin typeface="Alegreya Sans"/>
                <a:ea typeface="Alegreya Sans"/>
                <a:cs typeface="Alegreya Sans"/>
                <a:sym typeface="Alegreya Sans"/>
              </a:rPr>
              <a:t>solidarité</a:t>
            </a:r>
            <a:r>
              <a:rPr kumimoji="0" lang="fr-BE" sz="2000" b="0" i="0" u="none" strike="noStrike" kern="0" cap="none" spc="0" normalizeH="0" baseline="0" noProof="0">
                <a:ln>
                  <a:noFill/>
                </a:ln>
                <a:solidFill>
                  <a:srgbClr val="757070"/>
                </a:solidFill>
                <a:effectLst/>
                <a:uLnTx/>
                <a:uFillTx/>
                <a:latin typeface="Alegreya Sans"/>
                <a:ea typeface="Alegreya Sans"/>
                <a:cs typeface="Alegreya Sans"/>
                <a:sym typeface="Alegreya Sans"/>
              </a:rPr>
              <a:t>. </a:t>
            </a:r>
            <a:endParaRPr kumimoji="0" sz="2000" b="0" i="0" u="none" strike="noStrike" kern="0" cap="none" spc="0" normalizeH="0" baseline="0" noProof="0">
              <a:ln>
                <a:noFill/>
              </a:ln>
              <a:solidFill>
                <a:srgbClr val="757070"/>
              </a:solidFill>
              <a:effectLst/>
              <a:uLnTx/>
              <a:uFillTx/>
              <a:latin typeface="Alegreya Sans"/>
              <a:ea typeface="Alegreya Sans"/>
              <a:cs typeface="Alegreya Sans"/>
              <a:sym typeface="Alegreya Sans"/>
            </a:endParaRPr>
          </a:p>
          <a:p>
            <a:pPr marL="0" marR="0" lvl="0" indent="0" algn="ctr" defTabSz="914400" rtl="0" eaLnBrk="1" fontAlgn="auto" latinLnBrk="0" hangingPunct="1">
              <a:lnSpc>
                <a:spcPct val="100000"/>
              </a:lnSpc>
              <a:spcBef>
                <a:spcPts val="0"/>
              </a:spcBef>
              <a:spcAft>
                <a:spcPts val="0"/>
              </a:spcAft>
              <a:buClr>
                <a:srgbClr val="35AABA"/>
              </a:buClr>
              <a:buSzPts val="3200"/>
              <a:buFont typeface="Arial"/>
              <a:buNone/>
              <a:tabLst/>
              <a:defRPr/>
            </a:pPr>
            <a:endParaRPr kumimoji="0" sz="2000" b="0" i="0" u="none" strike="noStrike" kern="0" cap="none" spc="0" normalizeH="0" baseline="0" noProof="0">
              <a:ln>
                <a:noFill/>
              </a:ln>
              <a:solidFill>
                <a:srgbClr val="757070"/>
              </a:solidFill>
              <a:effectLst/>
              <a:uLnTx/>
              <a:uFillTx/>
              <a:latin typeface="Alegreya Sans"/>
              <a:ea typeface="Alegreya Sans"/>
              <a:cs typeface="Alegreya Sans"/>
              <a:sym typeface="Alegreya Sans"/>
            </a:endParaRPr>
          </a:p>
          <a:p>
            <a:pPr marL="0" marR="0" lvl="0" indent="0" algn="ctr" defTabSz="914400" rtl="0" eaLnBrk="1" fontAlgn="auto" latinLnBrk="0" hangingPunct="1">
              <a:lnSpc>
                <a:spcPct val="100000"/>
              </a:lnSpc>
              <a:spcBef>
                <a:spcPts val="0"/>
              </a:spcBef>
              <a:spcAft>
                <a:spcPts val="0"/>
              </a:spcAft>
              <a:buClr>
                <a:srgbClr val="35AABA"/>
              </a:buClr>
              <a:buSzPts val="3200"/>
              <a:buFont typeface="Arial"/>
              <a:buNone/>
              <a:tabLst/>
              <a:defRPr/>
            </a:pPr>
            <a:r>
              <a:rPr kumimoji="0" lang="fr-BE" sz="2000" b="0" i="0" u="none" strike="noStrike" kern="0" cap="none" spc="0" normalizeH="0" baseline="0" noProof="0">
                <a:ln>
                  <a:noFill/>
                </a:ln>
                <a:solidFill>
                  <a:srgbClr val="757070"/>
                </a:solidFill>
                <a:effectLst/>
                <a:uLnTx/>
                <a:uFillTx/>
                <a:latin typeface="Alegreya Sans"/>
                <a:ea typeface="Alegreya Sans"/>
                <a:cs typeface="Alegreya Sans"/>
                <a:sym typeface="Alegreya Sans"/>
              </a:rPr>
              <a:t>Pour réussir cette mission, Be Planet </a:t>
            </a:r>
            <a:r>
              <a:rPr kumimoji="0" lang="fr-BE" sz="2000" b="1" i="0" u="none" strike="noStrike" kern="0" cap="none" spc="0" normalizeH="0" baseline="0" noProof="0">
                <a:ln>
                  <a:noFill/>
                </a:ln>
                <a:solidFill>
                  <a:srgbClr val="00AECC"/>
                </a:solidFill>
                <a:effectLst/>
                <a:uLnTx/>
                <a:uFillTx/>
                <a:latin typeface="Alegreya Sans"/>
                <a:ea typeface="Alegreya Sans"/>
                <a:cs typeface="Alegreya Sans"/>
                <a:sym typeface="Alegreya Sans"/>
              </a:rPr>
              <a:t>mobilise des moyens et crée des ponts</a:t>
            </a:r>
            <a:r>
              <a:rPr kumimoji="0" lang="fr-BE" sz="2000" b="0" i="0" u="none" strike="noStrike" kern="0" cap="none" spc="0" normalizeH="0" baseline="0" noProof="0">
                <a:ln>
                  <a:noFill/>
                </a:ln>
                <a:solidFill>
                  <a:srgbClr val="757070"/>
                </a:solidFill>
                <a:effectLst/>
                <a:uLnTx/>
                <a:uFillTx/>
                <a:latin typeface="Alegreya Sans"/>
                <a:ea typeface="Alegreya Sans"/>
                <a:cs typeface="Alegreya Sans"/>
                <a:sym typeface="Alegreya Sans"/>
              </a:rPr>
              <a:t> entre entreprises, fondations, pouvoirs publics et particuliers.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9" name="Google Shape;159;p2"/>
          <p:cNvSpPr txBox="1"/>
          <p:nvPr/>
        </p:nvSpPr>
        <p:spPr>
          <a:xfrm>
            <a:off x="419617" y="1456871"/>
            <a:ext cx="5463986" cy="351292"/>
          </a:xfrm>
          <a:prstGeom prst="rect">
            <a:avLst/>
          </a:prstGeom>
          <a:solidFill>
            <a:srgbClr val="00AECC"/>
          </a:solidFill>
          <a:ln w="12700" cap="flat" cmpd="sng">
            <a:solidFill>
              <a:srgbClr val="00AECC"/>
            </a:solidFill>
            <a:prstDash val="solid"/>
            <a:round/>
            <a:headEnd type="none" w="sm" len="sm"/>
            <a:tailEnd type="none" w="sm" len="sm"/>
          </a:ln>
          <a:effectLst>
            <a:outerShdw blurRad="50800" dist="254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2400"/>
              <a:buFont typeface="Arial"/>
              <a:buNone/>
              <a:tabLst/>
              <a:defRPr/>
            </a:pPr>
            <a:r>
              <a:rPr kumimoji="0" lang="fr-BE" sz="2400" b="1" i="0" u="none" strike="noStrike" kern="0" cap="none" spc="0" normalizeH="0" baseline="0" noProof="0">
                <a:ln>
                  <a:noFill/>
                </a:ln>
                <a:solidFill>
                  <a:srgbClr val="FFFFFF"/>
                </a:solidFill>
                <a:effectLst/>
                <a:uLnTx/>
                <a:uFillTx/>
                <a:latin typeface="Alegreya Sans"/>
                <a:ea typeface="Alegreya Sans"/>
                <a:cs typeface="Alegreya Sans"/>
                <a:sym typeface="Alegreya Sans"/>
              </a:rPr>
              <a:t>POURQUOI (NOTRE VISION) ?</a:t>
            </a:r>
            <a:endParaRPr kumimoji="0" sz="1800" b="0" i="0" u="none" strike="noStrike" kern="0" cap="none" spc="0" normalizeH="0" baseline="0" noProof="0">
              <a:ln>
                <a:noFill/>
              </a:ln>
              <a:solidFill>
                <a:srgbClr val="000000"/>
              </a:solidFill>
              <a:effectLst/>
              <a:uLnTx/>
              <a:uFillTx/>
              <a:latin typeface="Alegreya Sans"/>
              <a:ea typeface="Alegreya Sans"/>
              <a:cs typeface="Alegreya Sans"/>
              <a:sym typeface="Alegreya Sans"/>
            </a:endParaRPr>
          </a:p>
        </p:txBody>
      </p:sp>
      <p:sp>
        <p:nvSpPr>
          <p:cNvPr id="160" name="Google Shape;160;p2"/>
          <p:cNvSpPr txBox="1"/>
          <p:nvPr/>
        </p:nvSpPr>
        <p:spPr>
          <a:xfrm>
            <a:off x="6299785" y="1456875"/>
            <a:ext cx="5464507" cy="351293"/>
          </a:xfrm>
          <a:prstGeom prst="rect">
            <a:avLst/>
          </a:prstGeom>
          <a:solidFill>
            <a:srgbClr val="92C020"/>
          </a:solidFill>
          <a:ln w="12700" cap="flat" cmpd="sng">
            <a:solidFill>
              <a:srgbClr val="92C020"/>
            </a:solidFill>
            <a:prstDash val="solid"/>
            <a:round/>
            <a:headEnd type="none" w="sm" len="sm"/>
            <a:tailEnd type="none" w="sm" len="sm"/>
          </a:ln>
          <a:effectLst>
            <a:outerShdw blurRad="50800" dist="254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2400"/>
              <a:buFont typeface="Arial"/>
              <a:buNone/>
              <a:tabLst/>
              <a:defRPr/>
            </a:pPr>
            <a:r>
              <a:rPr kumimoji="0" lang="fr-BE" sz="2400" b="1" i="0" u="none" strike="noStrike" kern="0" cap="none" spc="0" normalizeH="0" baseline="0" noProof="0">
                <a:ln>
                  <a:noFill/>
                </a:ln>
                <a:solidFill>
                  <a:srgbClr val="FFFFFF"/>
                </a:solidFill>
                <a:effectLst/>
                <a:uLnTx/>
                <a:uFillTx/>
                <a:latin typeface="Alegreya Sans"/>
                <a:ea typeface="Alegreya Sans"/>
                <a:cs typeface="Alegreya Sans"/>
                <a:sym typeface="Alegreya Sans"/>
              </a:rPr>
              <a:t>COMMENT (NOTRE MISSION) ? </a:t>
            </a:r>
            <a:endParaRPr kumimoji="0" sz="1800" b="0" i="0" u="none" strike="noStrike" kern="0" cap="none" spc="0" normalizeH="0" baseline="0" noProof="0">
              <a:ln>
                <a:noFill/>
              </a:ln>
              <a:solidFill>
                <a:srgbClr val="000000"/>
              </a:solidFill>
              <a:effectLst/>
              <a:uLnTx/>
              <a:uFillTx/>
              <a:latin typeface="Alegreya Sans"/>
              <a:ea typeface="Alegreya Sans"/>
              <a:cs typeface="Alegreya Sans"/>
              <a:sym typeface="Alegreya Sans"/>
            </a:endParaRPr>
          </a:p>
        </p:txBody>
      </p:sp>
      <p:sp>
        <p:nvSpPr>
          <p:cNvPr id="161" name="Google Shape;161;p2"/>
          <p:cNvSpPr txBox="1"/>
          <p:nvPr/>
        </p:nvSpPr>
        <p:spPr>
          <a:xfrm>
            <a:off x="419617" y="1970792"/>
            <a:ext cx="5456046" cy="101562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fr-BE" sz="2000" b="0" i="0" u="none" strike="noStrike" kern="0" cap="none" spc="0" normalizeH="0" baseline="0" noProof="0" dirty="0">
                <a:ln>
                  <a:noFill/>
                </a:ln>
                <a:solidFill>
                  <a:srgbClr val="7F7F7F"/>
                </a:solidFill>
                <a:effectLst/>
                <a:uLnTx/>
                <a:uFillTx/>
                <a:latin typeface="Alegreya Sans"/>
                <a:ea typeface="Alegreya Sans"/>
                <a:cs typeface="Alegreya Sans"/>
                <a:sym typeface="Alegreya Sans"/>
              </a:rPr>
              <a:t>L’ensemble des citoyens et associations déterminés à agir localement  contribuent en faveur des enjeux sociaux et environnementaux de notre génération. </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162" name="Google Shape;162;p2"/>
          <p:cNvPicPr preferRelativeResize="0"/>
          <p:nvPr/>
        </p:nvPicPr>
        <p:blipFill rotWithShape="1">
          <a:blip r:embed="rId4">
            <a:alphaModFix/>
          </a:blip>
          <a:srcRect t="25676" b="24217"/>
          <a:stretch/>
        </p:blipFill>
        <p:spPr>
          <a:xfrm>
            <a:off x="6316339" y="2116699"/>
            <a:ext cx="5469695" cy="1614059"/>
          </a:xfrm>
          <a:prstGeom prst="rect">
            <a:avLst/>
          </a:prstGeom>
          <a:noFill/>
          <a:ln>
            <a:noFill/>
          </a:ln>
        </p:spPr>
      </p:pic>
      <p:pic>
        <p:nvPicPr>
          <p:cNvPr id="163" name="Google Shape;163;p2"/>
          <p:cNvPicPr preferRelativeResize="0"/>
          <p:nvPr/>
        </p:nvPicPr>
        <p:blipFill rotWithShape="1">
          <a:blip r:embed="rId5">
            <a:alphaModFix/>
          </a:blip>
          <a:srcRect l="334" t="11536" r="-334" b="38880"/>
          <a:stretch/>
        </p:blipFill>
        <p:spPr>
          <a:xfrm>
            <a:off x="427557" y="4811461"/>
            <a:ext cx="5456046" cy="1706950"/>
          </a:xfrm>
          <a:prstGeom prst="rect">
            <a:avLst/>
          </a:prstGeom>
          <a:noFill/>
          <a:ln>
            <a:noFill/>
          </a:ln>
        </p:spPr>
      </p:pic>
      <p:sp>
        <p:nvSpPr>
          <p:cNvPr id="164" name="Google Shape;164;p2"/>
          <p:cNvSpPr txBox="1"/>
          <p:nvPr/>
        </p:nvSpPr>
        <p:spPr>
          <a:xfrm>
            <a:off x="772171" y="3477292"/>
            <a:ext cx="4766818" cy="126184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399F18"/>
              </a:buClr>
              <a:buSzPts val="2000"/>
              <a:buFont typeface="Open Sans"/>
              <a:buNone/>
              <a:tabLst/>
              <a:defRPr/>
            </a:pPr>
            <a:r>
              <a:rPr kumimoji="0" lang="fr-BE" sz="2000" b="0" i="1" u="none" strike="noStrike" kern="0" cap="none" spc="0" normalizeH="0" baseline="0" noProof="0" dirty="0">
                <a:ln>
                  <a:noFill/>
                </a:ln>
                <a:solidFill>
                  <a:srgbClr val="757070"/>
                </a:solidFill>
                <a:effectLst/>
                <a:uLnTx/>
                <a:uFillTx/>
                <a:latin typeface="Alegreya Sans"/>
                <a:ea typeface="Alegreya Sans"/>
                <a:cs typeface="Alegreya Sans"/>
                <a:sym typeface="Alegreya Sans"/>
              </a:rPr>
              <a:t>Chacun d'entre nous a un talent. </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399F18"/>
              </a:buClr>
              <a:buSzPts val="2000"/>
              <a:buFont typeface="Open Sans"/>
              <a:buNone/>
              <a:tabLst/>
              <a:defRPr/>
            </a:pPr>
            <a:r>
              <a:rPr kumimoji="0" lang="fr-BE" sz="2000" b="0" i="1" u="none" strike="noStrike" kern="0" cap="none" spc="0" normalizeH="0" baseline="0" noProof="0" dirty="0">
                <a:ln>
                  <a:noFill/>
                </a:ln>
                <a:solidFill>
                  <a:srgbClr val="757070"/>
                </a:solidFill>
                <a:effectLst/>
                <a:uLnTx/>
                <a:uFillTx/>
                <a:latin typeface="Alegreya Sans"/>
                <a:ea typeface="Alegreya Sans"/>
                <a:cs typeface="Alegreya Sans"/>
                <a:sym typeface="Alegreya Sans"/>
              </a:rPr>
              <a:t>Chacun d'entre nous peut faire sa part.</a:t>
            </a:r>
            <a:endParaRPr kumimoji="0" sz="1400" b="0" i="0" u="none" strike="noStrike" kern="0" cap="none" spc="0" normalizeH="0" baseline="0" noProof="0" dirty="0">
              <a:ln>
                <a:noFill/>
              </a:ln>
              <a:solidFill>
                <a:srgbClr val="757070"/>
              </a:solidFill>
              <a:effectLst/>
              <a:uLnTx/>
              <a:uFillTx/>
              <a:latin typeface="Alegreya Sans"/>
              <a:ea typeface="Alegreya Sans"/>
              <a:cs typeface="Alegreya Sans"/>
              <a:sym typeface="Alegreya Sans"/>
            </a:endParaRPr>
          </a:p>
          <a:p>
            <a:pPr marL="0" marR="0" lvl="0" indent="0" algn="ctr" defTabSz="914400" rtl="0" eaLnBrk="1" fontAlgn="auto" latinLnBrk="0" hangingPunct="1">
              <a:lnSpc>
                <a:spcPct val="100000"/>
              </a:lnSpc>
              <a:spcBef>
                <a:spcPts val="0"/>
              </a:spcBef>
              <a:spcAft>
                <a:spcPts val="0"/>
              </a:spcAft>
              <a:buClr>
                <a:srgbClr val="399F18"/>
              </a:buClr>
              <a:buSzPts val="2000"/>
              <a:buFont typeface="Open Sans"/>
              <a:buNone/>
              <a:tabLst/>
              <a:defRPr/>
            </a:pPr>
            <a:r>
              <a:rPr kumimoji="0" lang="fr-BE" sz="2000" b="0" i="1" u="none" strike="noStrike" kern="0" cap="none" spc="0" normalizeH="0" baseline="0" noProof="0" dirty="0">
                <a:ln>
                  <a:noFill/>
                </a:ln>
                <a:solidFill>
                  <a:srgbClr val="757070"/>
                </a:solidFill>
                <a:effectLst/>
                <a:uLnTx/>
                <a:uFillTx/>
                <a:latin typeface="Alegreya Sans"/>
                <a:ea typeface="Alegreya Sans"/>
                <a:cs typeface="Alegreya Sans"/>
                <a:sym typeface="Alegreya Sans"/>
              </a:rPr>
              <a:t>Il suffit de trouver comment.</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7F7F7F"/>
              </a:buClr>
              <a:buSzPts val="1600"/>
              <a:buFont typeface="Open Sans"/>
              <a:buNone/>
              <a:tabLst/>
              <a:defRPr/>
            </a:pPr>
            <a:r>
              <a:rPr kumimoji="0" lang="fr-BE" sz="1600" b="0" i="1" u="none" strike="noStrike" kern="0" cap="none" spc="0" normalizeH="0" baseline="0" noProof="0" dirty="0">
                <a:ln>
                  <a:noFill/>
                </a:ln>
                <a:solidFill>
                  <a:srgbClr val="757070"/>
                </a:solidFill>
                <a:effectLst/>
                <a:uLnTx/>
                <a:uFillTx/>
                <a:latin typeface="Alegreya Sans"/>
                <a:ea typeface="Alegreya Sans"/>
                <a:cs typeface="Alegreya Sans"/>
                <a:sym typeface="Alegreya Sans"/>
              </a:rPr>
              <a:t>(Cyril Dion) </a:t>
            </a:r>
            <a:endParaRPr kumimoji="0" sz="1400" b="0" i="0" u="none" strike="noStrike" kern="0" cap="none" spc="0" normalizeH="0" baseline="0" noProof="0" dirty="0">
              <a:ln>
                <a:noFill/>
              </a:ln>
              <a:solidFill>
                <a:srgbClr val="757070"/>
              </a:solidFill>
              <a:effectLst/>
              <a:uLnTx/>
              <a:uFillTx/>
              <a:latin typeface="Alegreya Sans"/>
              <a:ea typeface="Alegreya Sans"/>
              <a:cs typeface="Alegreya Sans"/>
              <a:sym typeface="Alegreya Sans"/>
            </a:endParaRPr>
          </a:p>
        </p:txBody>
      </p:sp>
      <p:pic>
        <p:nvPicPr>
          <p:cNvPr id="165" name="Google Shape;165;p2" descr="Open quotation mark with solid fill"/>
          <p:cNvPicPr preferRelativeResize="0"/>
          <p:nvPr/>
        </p:nvPicPr>
        <p:blipFill rotWithShape="1">
          <a:blip r:embed="rId6">
            <a:alphaModFix/>
          </a:blip>
          <a:srcRect/>
          <a:stretch/>
        </p:blipFill>
        <p:spPr>
          <a:xfrm>
            <a:off x="650915" y="3270397"/>
            <a:ext cx="708479" cy="57906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grpSp>
        <p:nvGrpSpPr>
          <p:cNvPr id="170" name="Google Shape;170;p3"/>
          <p:cNvGrpSpPr/>
          <p:nvPr/>
        </p:nvGrpSpPr>
        <p:grpSpPr>
          <a:xfrm>
            <a:off x="-14430" y="6802394"/>
            <a:ext cx="12267735" cy="90715"/>
            <a:chOff x="606161" y="2106824"/>
            <a:chExt cx="6205940" cy="1241188"/>
          </a:xfrm>
        </p:grpSpPr>
        <p:sp>
          <p:nvSpPr>
            <p:cNvPr id="171" name="Google Shape;171;p3"/>
            <p:cNvSpPr/>
            <p:nvPr/>
          </p:nvSpPr>
          <p:spPr>
            <a:xfrm>
              <a:off x="606161" y="2106824"/>
              <a:ext cx="1241188" cy="1241188"/>
            </a:xfrm>
            <a:prstGeom prst="rect">
              <a:avLst/>
            </a:prstGeom>
            <a:solidFill>
              <a:srgbClr val="00AEC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FFFFFF"/>
                </a:solidFill>
                <a:effectLst/>
                <a:uLnTx/>
                <a:uFillTx/>
                <a:latin typeface="Alegreya Sans"/>
                <a:ea typeface="Alegreya Sans"/>
                <a:cs typeface="Alegreya Sans"/>
                <a:sym typeface="Alegreya Sans"/>
              </a:endParaRPr>
            </a:p>
          </p:txBody>
        </p:sp>
        <p:sp>
          <p:nvSpPr>
            <p:cNvPr id="172" name="Google Shape;172;p3"/>
            <p:cNvSpPr/>
            <p:nvPr/>
          </p:nvSpPr>
          <p:spPr>
            <a:xfrm>
              <a:off x="1847349" y="2106824"/>
              <a:ext cx="1241188" cy="1241188"/>
            </a:xfrm>
            <a:prstGeom prst="rect">
              <a:avLst/>
            </a:prstGeom>
            <a:solidFill>
              <a:srgbClr val="7F7F7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FFFFFF"/>
                </a:solidFill>
                <a:effectLst/>
                <a:uLnTx/>
                <a:uFillTx/>
                <a:latin typeface="Alegreya Sans"/>
                <a:ea typeface="Alegreya Sans"/>
                <a:cs typeface="Alegreya Sans"/>
                <a:sym typeface="Alegreya Sans"/>
              </a:endParaRPr>
            </a:p>
          </p:txBody>
        </p:sp>
        <p:sp>
          <p:nvSpPr>
            <p:cNvPr id="173" name="Google Shape;173;p3"/>
            <p:cNvSpPr/>
            <p:nvPr/>
          </p:nvSpPr>
          <p:spPr>
            <a:xfrm>
              <a:off x="3088537" y="2106824"/>
              <a:ext cx="1241188" cy="1241188"/>
            </a:xfrm>
            <a:prstGeom prst="rect">
              <a:avLst/>
            </a:prstGeom>
            <a:solidFill>
              <a:srgbClr val="399F1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399F18"/>
                </a:solidFill>
                <a:effectLst/>
                <a:uLnTx/>
                <a:uFillTx/>
                <a:latin typeface="Alegreya Sans"/>
                <a:ea typeface="Alegreya Sans"/>
                <a:cs typeface="Alegreya Sans"/>
                <a:sym typeface="Alegreya Sans"/>
              </a:endParaRPr>
            </a:p>
          </p:txBody>
        </p:sp>
        <p:sp>
          <p:nvSpPr>
            <p:cNvPr id="174" name="Google Shape;174;p3"/>
            <p:cNvSpPr/>
            <p:nvPr/>
          </p:nvSpPr>
          <p:spPr>
            <a:xfrm>
              <a:off x="4329725" y="2106824"/>
              <a:ext cx="1241188" cy="1241188"/>
            </a:xfrm>
            <a:prstGeom prst="rect">
              <a:avLst/>
            </a:prstGeom>
            <a:solidFill>
              <a:srgbClr val="58C61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FFFFFF"/>
                </a:solidFill>
                <a:effectLst/>
                <a:uLnTx/>
                <a:uFillTx/>
                <a:latin typeface="Alegreya Sans"/>
                <a:ea typeface="Alegreya Sans"/>
                <a:cs typeface="Alegreya Sans"/>
                <a:sym typeface="Alegreya Sans"/>
              </a:endParaRPr>
            </a:p>
          </p:txBody>
        </p:sp>
        <p:sp>
          <p:nvSpPr>
            <p:cNvPr id="175" name="Google Shape;175;p3"/>
            <p:cNvSpPr/>
            <p:nvPr/>
          </p:nvSpPr>
          <p:spPr>
            <a:xfrm>
              <a:off x="5570913" y="2106824"/>
              <a:ext cx="1241188" cy="1241188"/>
            </a:xfrm>
            <a:prstGeom prst="rect">
              <a:avLst/>
            </a:prstGeom>
            <a:solidFill>
              <a:srgbClr val="92C02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FFFFFF"/>
                </a:solidFill>
                <a:effectLst/>
                <a:uLnTx/>
                <a:uFillTx/>
                <a:latin typeface="Alegreya Sans"/>
                <a:ea typeface="Alegreya Sans"/>
                <a:cs typeface="Alegreya Sans"/>
                <a:sym typeface="Alegreya Sans"/>
              </a:endParaRPr>
            </a:p>
          </p:txBody>
        </p:sp>
      </p:grpSp>
      <p:sp>
        <p:nvSpPr>
          <p:cNvPr id="176" name="Google Shape;176;p3"/>
          <p:cNvSpPr txBox="1"/>
          <p:nvPr/>
        </p:nvSpPr>
        <p:spPr>
          <a:xfrm>
            <a:off x="-14430" y="284380"/>
            <a:ext cx="11343486" cy="931386"/>
          </a:xfrm>
          <a:prstGeom prst="rect">
            <a:avLst/>
          </a:prstGeom>
          <a:noFill/>
          <a:ln>
            <a:noFill/>
          </a:ln>
        </p:spPr>
        <p:txBody>
          <a:bodyPr spcFirstLastPara="1" wrap="square" lIns="91425" tIns="0" rIns="91425" bIns="0" anchor="ctr" anchorCtr="0">
            <a:normAutofit/>
          </a:bodyPr>
          <a:lstStyle/>
          <a:p>
            <a:pPr marL="0" marR="0" lvl="0" indent="0" algn="ctr" defTabSz="914400" rtl="0" eaLnBrk="1" fontAlgn="auto" latinLnBrk="0" hangingPunct="1">
              <a:lnSpc>
                <a:spcPct val="115000"/>
              </a:lnSpc>
              <a:spcBef>
                <a:spcPts val="0"/>
              </a:spcBef>
              <a:spcAft>
                <a:spcPts val="0"/>
              </a:spcAft>
              <a:buClr>
                <a:srgbClr val="000000"/>
              </a:buClr>
              <a:buSzPts val="2800"/>
              <a:buFont typeface="Arial"/>
              <a:buNone/>
              <a:tabLst/>
              <a:defRPr/>
            </a:pPr>
            <a:r>
              <a:rPr kumimoji="0" lang="fr-BE" sz="2600" b="1" i="0" u="none" strike="noStrike" kern="0" cap="none" spc="0" normalizeH="0" baseline="0" noProof="0" dirty="0">
                <a:ln>
                  <a:noFill/>
                </a:ln>
                <a:solidFill>
                  <a:srgbClr val="595959"/>
                </a:solidFill>
                <a:effectLst/>
                <a:uLnTx/>
                <a:uFillTx/>
                <a:latin typeface="Alegreya Sans"/>
                <a:ea typeface="Alegreya Sans"/>
                <a:cs typeface="Alegreya Sans"/>
                <a:sym typeface="Alegreya Sans"/>
              </a:rPr>
              <a:t>Depuis 10 ans, Be Planet est un catalyseur d’initiatives positives</a:t>
            </a:r>
            <a:endParaRPr kumimoji="0" sz="2600" b="1" i="0" u="none" strike="noStrike" kern="0" cap="none" spc="0" normalizeH="0" baseline="0" noProof="0" dirty="0">
              <a:ln>
                <a:noFill/>
              </a:ln>
              <a:solidFill>
                <a:srgbClr val="595959"/>
              </a:solidFill>
              <a:effectLst/>
              <a:uLnTx/>
              <a:uFillTx/>
              <a:latin typeface="Alegreya Sans"/>
              <a:ea typeface="Alegreya Sans"/>
              <a:cs typeface="Alegreya Sans"/>
              <a:sym typeface="Alegreya Sans"/>
            </a:endParaRPr>
          </a:p>
        </p:txBody>
      </p:sp>
      <p:pic>
        <p:nvPicPr>
          <p:cNvPr id="177" name="Google Shape;177;p3"/>
          <p:cNvPicPr preferRelativeResize="0"/>
          <p:nvPr/>
        </p:nvPicPr>
        <p:blipFill rotWithShape="1">
          <a:blip r:embed="rId3">
            <a:alphaModFix/>
          </a:blip>
          <a:srcRect/>
          <a:stretch/>
        </p:blipFill>
        <p:spPr>
          <a:xfrm>
            <a:off x="10732347" y="125758"/>
            <a:ext cx="1238492" cy="1052235"/>
          </a:xfrm>
          <a:prstGeom prst="rect">
            <a:avLst/>
          </a:prstGeom>
          <a:noFill/>
          <a:ln>
            <a:noFill/>
          </a:ln>
        </p:spPr>
      </p:pic>
      <p:grpSp>
        <p:nvGrpSpPr>
          <p:cNvPr id="178" name="Google Shape;178;p3"/>
          <p:cNvGrpSpPr/>
          <p:nvPr/>
        </p:nvGrpSpPr>
        <p:grpSpPr>
          <a:xfrm>
            <a:off x="1026532" y="1637129"/>
            <a:ext cx="3461926" cy="4492906"/>
            <a:chOff x="-1404294" y="1177993"/>
            <a:chExt cx="5497739" cy="6570498"/>
          </a:xfrm>
        </p:grpSpPr>
        <p:sp>
          <p:nvSpPr>
            <p:cNvPr id="179" name="Google Shape;179;p3"/>
            <p:cNvSpPr/>
            <p:nvPr/>
          </p:nvSpPr>
          <p:spPr>
            <a:xfrm>
              <a:off x="-1404294" y="1177993"/>
              <a:ext cx="5496064" cy="3273893"/>
            </a:xfrm>
            <a:custGeom>
              <a:avLst/>
              <a:gdLst/>
              <a:ahLst/>
              <a:cxnLst/>
              <a:rect l="l" t="t" r="r" b="b"/>
              <a:pathLst>
                <a:path w="3356375" h="1999324" extrusionOk="0">
                  <a:moveTo>
                    <a:pt x="0" y="0"/>
                  </a:moveTo>
                  <a:lnTo>
                    <a:pt x="3356375" y="0"/>
                  </a:lnTo>
                  <a:lnTo>
                    <a:pt x="3356375" y="1999324"/>
                  </a:lnTo>
                  <a:lnTo>
                    <a:pt x="0" y="1999324"/>
                  </a:lnTo>
                  <a:close/>
                </a:path>
              </a:pathLst>
            </a:custGeom>
            <a:solidFill>
              <a:srgbClr val="00AECD"/>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50"/>
                <a:buFont typeface="Arial"/>
                <a:buNone/>
                <a:tabLst/>
                <a:defRPr/>
              </a:pPr>
              <a:endParaRPr kumimoji="0" sz="1050" b="0" i="0" u="none" strike="noStrike" kern="0" cap="none" spc="0" normalizeH="0" baseline="0" noProof="0">
                <a:ln>
                  <a:noFill/>
                </a:ln>
                <a:solidFill>
                  <a:srgbClr val="000000"/>
                </a:solidFill>
                <a:effectLst/>
                <a:uLnTx/>
                <a:uFillTx/>
                <a:latin typeface="Alegreya Sans"/>
                <a:ea typeface="Alegreya Sans"/>
                <a:cs typeface="Alegreya Sans"/>
                <a:sym typeface="Alegreya Sans"/>
              </a:endParaRPr>
            </a:p>
          </p:txBody>
        </p:sp>
        <p:sp>
          <p:nvSpPr>
            <p:cNvPr id="180" name="Google Shape;180;p3"/>
            <p:cNvSpPr txBox="1"/>
            <p:nvPr/>
          </p:nvSpPr>
          <p:spPr>
            <a:xfrm>
              <a:off x="-1286249" y="2958871"/>
              <a:ext cx="5275200" cy="14406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1600"/>
                <a:buFont typeface="Alegreya Sans"/>
                <a:buNone/>
                <a:tabLst/>
                <a:defRPr/>
              </a:pPr>
              <a:r>
                <a:rPr kumimoji="0" lang="fr-BE" sz="1600" b="0" i="0" u="none" strike="noStrike" kern="0" cap="none" spc="0" normalizeH="0" baseline="0" noProof="0">
                  <a:ln>
                    <a:noFill/>
                  </a:ln>
                  <a:solidFill>
                    <a:srgbClr val="FFFFFF"/>
                  </a:solidFill>
                  <a:effectLst/>
                  <a:uLnTx/>
                  <a:uFillTx/>
                  <a:latin typeface="Alegreya Sans"/>
                  <a:ea typeface="Alegreya Sans"/>
                  <a:cs typeface="Alegreya Sans"/>
                  <a:sym typeface="Alegreya Sans"/>
                </a:rPr>
                <a:t>Investis dans des projets durables (alimentation durable, mobilité douce, recyclage et réusage, biodiversité, énergie)</a:t>
              </a:r>
              <a:endParaRPr kumimoji="0" sz="1800" b="0" i="0" u="none" strike="noStrike" kern="0" cap="none" spc="0" normalizeH="0" baseline="0" noProof="0">
                <a:ln>
                  <a:noFill/>
                </a:ln>
                <a:solidFill>
                  <a:srgbClr val="000000"/>
                </a:solidFill>
                <a:effectLst/>
                <a:uLnTx/>
                <a:uFillTx/>
                <a:latin typeface="Alegreya Sans"/>
                <a:ea typeface="Alegreya Sans"/>
                <a:cs typeface="Alegreya Sans"/>
                <a:sym typeface="Alegreya Sans"/>
              </a:endParaRPr>
            </a:p>
          </p:txBody>
        </p:sp>
        <p:sp>
          <p:nvSpPr>
            <p:cNvPr id="181" name="Google Shape;181;p3"/>
            <p:cNvSpPr/>
            <p:nvPr/>
          </p:nvSpPr>
          <p:spPr>
            <a:xfrm>
              <a:off x="3031666" y="1458677"/>
              <a:ext cx="936955" cy="1076960"/>
            </a:xfrm>
            <a:custGeom>
              <a:avLst/>
              <a:gdLst/>
              <a:ahLst/>
              <a:cxnLst/>
              <a:rect l="l" t="t" r="r" b="b"/>
              <a:pathLst>
                <a:path w="936955" h="1076960" extrusionOk="0">
                  <a:moveTo>
                    <a:pt x="0" y="0"/>
                  </a:moveTo>
                  <a:lnTo>
                    <a:pt x="936956" y="0"/>
                  </a:lnTo>
                  <a:lnTo>
                    <a:pt x="936956" y="1076961"/>
                  </a:lnTo>
                  <a:lnTo>
                    <a:pt x="0" y="1076961"/>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50"/>
                <a:buFont typeface="Arial"/>
                <a:buNone/>
                <a:tabLst/>
                <a:defRPr/>
              </a:pPr>
              <a:endParaRPr kumimoji="0" sz="1050" b="0" i="0" u="none" strike="noStrike" kern="0" cap="none" spc="0" normalizeH="0" baseline="0" noProof="0">
                <a:ln>
                  <a:noFill/>
                </a:ln>
                <a:solidFill>
                  <a:srgbClr val="000000"/>
                </a:solidFill>
                <a:effectLst/>
                <a:uLnTx/>
                <a:uFillTx/>
                <a:latin typeface="Alegreya Sans"/>
                <a:ea typeface="Alegreya Sans"/>
                <a:cs typeface="Alegreya Sans"/>
                <a:sym typeface="Alegreya Sans"/>
              </a:endParaRPr>
            </a:p>
          </p:txBody>
        </p:sp>
        <p:sp>
          <p:nvSpPr>
            <p:cNvPr id="182" name="Google Shape;182;p3"/>
            <p:cNvSpPr/>
            <p:nvPr/>
          </p:nvSpPr>
          <p:spPr>
            <a:xfrm>
              <a:off x="-1402619" y="4653907"/>
              <a:ext cx="5496064" cy="3094584"/>
            </a:xfrm>
            <a:custGeom>
              <a:avLst/>
              <a:gdLst/>
              <a:ahLst/>
              <a:cxnLst/>
              <a:rect l="l" t="t" r="r" b="b"/>
              <a:pathLst>
                <a:path w="3356375" h="1889822" extrusionOk="0">
                  <a:moveTo>
                    <a:pt x="0" y="0"/>
                  </a:moveTo>
                  <a:lnTo>
                    <a:pt x="3356375" y="0"/>
                  </a:lnTo>
                  <a:lnTo>
                    <a:pt x="3356375" y="1889822"/>
                  </a:lnTo>
                  <a:lnTo>
                    <a:pt x="0" y="1889822"/>
                  </a:lnTo>
                  <a:close/>
                </a:path>
              </a:pathLst>
            </a:custGeom>
            <a:solidFill>
              <a:srgbClr val="95C11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50"/>
                <a:buFont typeface="Arial"/>
                <a:buNone/>
                <a:tabLst/>
                <a:defRPr/>
              </a:pPr>
              <a:endParaRPr kumimoji="0" sz="1050" b="0" i="0" u="none" strike="noStrike" kern="0" cap="none" spc="0" normalizeH="0" baseline="0" noProof="0">
                <a:ln>
                  <a:noFill/>
                </a:ln>
                <a:solidFill>
                  <a:srgbClr val="000000"/>
                </a:solidFill>
                <a:effectLst/>
                <a:uLnTx/>
                <a:uFillTx/>
                <a:latin typeface="Alegreya Sans"/>
                <a:ea typeface="Alegreya Sans"/>
                <a:cs typeface="Alegreya Sans"/>
                <a:sym typeface="Alegreya Sans"/>
              </a:endParaRPr>
            </a:p>
          </p:txBody>
        </p:sp>
        <p:sp>
          <p:nvSpPr>
            <p:cNvPr id="183" name="Google Shape;183;p3"/>
            <p:cNvSpPr/>
            <p:nvPr/>
          </p:nvSpPr>
          <p:spPr>
            <a:xfrm>
              <a:off x="1370938" y="4698168"/>
              <a:ext cx="1341962" cy="1341962"/>
            </a:xfrm>
            <a:custGeom>
              <a:avLst/>
              <a:gdLst/>
              <a:ahLst/>
              <a:cxnLst/>
              <a:rect l="l" t="t" r="r" b="b"/>
              <a:pathLst>
                <a:path w="1341962" h="1341962" extrusionOk="0">
                  <a:moveTo>
                    <a:pt x="0" y="0"/>
                  </a:moveTo>
                  <a:lnTo>
                    <a:pt x="1341962" y="0"/>
                  </a:lnTo>
                  <a:lnTo>
                    <a:pt x="1341962" y="1341962"/>
                  </a:lnTo>
                  <a:lnTo>
                    <a:pt x="0" y="1341962"/>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50"/>
                <a:buFont typeface="Arial"/>
                <a:buNone/>
                <a:tabLst/>
                <a:defRPr/>
              </a:pPr>
              <a:endParaRPr kumimoji="0" sz="1050" b="0" i="0" u="none" strike="noStrike" kern="0" cap="none" spc="0" normalizeH="0" baseline="0" noProof="0">
                <a:ln>
                  <a:noFill/>
                </a:ln>
                <a:solidFill>
                  <a:srgbClr val="000000"/>
                </a:solidFill>
                <a:effectLst/>
                <a:uLnTx/>
                <a:uFillTx/>
                <a:latin typeface="Alegreya Sans"/>
                <a:ea typeface="Alegreya Sans"/>
                <a:cs typeface="Alegreya Sans"/>
                <a:sym typeface="Alegreya Sans"/>
              </a:endParaRPr>
            </a:p>
          </p:txBody>
        </p:sp>
        <p:sp>
          <p:nvSpPr>
            <p:cNvPr id="184" name="Google Shape;184;p3"/>
            <p:cNvSpPr txBox="1"/>
            <p:nvPr/>
          </p:nvSpPr>
          <p:spPr>
            <a:xfrm>
              <a:off x="-1224485" y="6217674"/>
              <a:ext cx="5315100" cy="7203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1600"/>
                <a:buFont typeface="Alegreya Sans"/>
                <a:buNone/>
                <a:tabLst/>
                <a:defRPr/>
              </a:pPr>
              <a:r>
                <a:rPr kumimoji="0" lang="fr-BE" sz="1600" b="0" i="0" u="none" strike="noStrike" kern="0" cap="none" spc="0" normalizeH="0" baseline="0" noProof="0">
                  <a:ln>
                    <a:noFill/>
                  </a:ln>
                  <a:solidFill>
                    <a:srgbClr val="FFFFFF"/>
                  </a:solidFill>
                  <a:effectLst/>
                  <a:uLnTx/>
                  <a:uFillTx/>
                  <a:latin typeface="Alegreya Sans"/>
                  <a:ea typeface="Alegreya Sans"/>
                  <a:cs typeface="Alegreya Sans"/>
                  <a:sym typeface="Alegreya Sans"/>
                </a:rPr>
                <a:t>Projets citoyens et associations sélectionnés par un jury d’experts</a:t>
              </a:r>
              <a:endParaRPr kumimoji="0" sz="1800" b="0" i="0" u="none" strike="noStrike" kern="0" cap="none" spc="0" normalizeH="0" baseline="0" noProof="0">
                <a:ln>
                  <a:noFill/>
                </a:ln>
                <a:solidFill>
                  <a:srgbClr val="000000"/>
                </a:solidFill>
                <a:effectLst/>
                <a:uLnTx/>
                <a:uFillTx/>
                <a:latin typeface="Alegreya Sans"/>
                <a:ea typeface="Alegreya Sans"/>
                <a:cs typeface="Alegreya Sans"/>
                <a:sym typeface="Alegreya Sans"/>
              </a:endParaRPr>
            </a:p>
          </p:txBody>
        </p:sp>
        <p:sp>
          <p:nvSpPr>
            <p:cNvPr id="185" name="Google Shape;185;p3"/>
            <p:cNvSpPr txBox="1"/>
            <p:nvPr/>
          </p:nvSpPr>
          <p:spPr>
            <a:xfrm>
              <a:off x="-291706" y="4980013"/>
              <a:ext cx="1591800" cy="855300"/>
            </a:xfrm>
            <a:prstGeom prst="rect">
              <a:avLst/>
            </a:prstGeom>
            <a:noFill/>
            <a:ln>
              <a:noFill/>
            </a:ln>
          </p:spPr>
          <p:txBody>
            <a:bodyPr spcFirstLastPara="1" wrap="square" lIns="0" tIns="0" rIns="0" bIns="0" anchor="ctr" anchorCtr="0">
              <a:spAutoFit/>
            </a:bodyPr>
            <a:lstStyle/>
            <a:p>
              <a:pPr marL="0" marR="0" lvl="0" indent="0" algn="ctr" defTabSz="914400" rtl="0" eaLnBrk="1" fontAlgn="auto" latinLnBrk="0" hangingPunct="1">
                <a:lnSpc>
                  <a:spcPct val="284375"/>
                </a:lnSpc>
                <a:spcBef>
                  <a:spcPts val="0"/>
                </a:spcBef>
                <a:spcAft>
                  <a:spcPts val="0"/>
                </a:spcAft>
                <a:buClr>
                  <a:srgbClr val="FFFFFF"/>
                </a:buClr>
                <a:buSzPts val="3200"/>
                <a:buFont typeface="Alegreya Sans"/>
                <a:buNone/>
                <a:tabLst/>
                <a:defRPr/>
              </a:pPr>
              <a:r>
                <a:rPr kumimoji="0" lang="fr-BE" sz="3800" b="1" i="0" u="none" strike="noStrike" kern="0" cap="none" spc="0" normalizeH="0" baseline="0" noProof="0">
                  <a:ln>
                    <a:noFill/>
                  </a:ln>
                  <a:solidFill>
                    <a:srgbClr val="FFFFFF"/>
                  </a:solidFill>
                  <a:effectLst/>
                  <a:uLnTx/>
                  <a:uFillTx/>
                  <a:latin typeface="Alegreya Sans"/>
                  <a:ea typeface="Alegreya Sans"/>
                  <a:cs typeface="Alegreya Sans"/>
                  <a:sym typeface="Alegreya Sans"/>
                </a:rPr>
                <a:t> 600</a:t>
              </a:r>
              <a:endParaRPr kumimoji="0" sz="2400" b="1" i="0" u="none" strike="noStrike" kern="0" cap="none" spc="0" normalizeH="0" baseline="0" noProof="0">
                <a:ln>
                  <a:noFill/>
                </a:ln>
                <a:solidFill>
                  <a:srgbClr val="000000"/>
                </a:solidFill>
                <a:effectLst/>
                <a:uLnTx/>
                <a:uFillTx/>
                <a:latin typeface="Alegreya Sans"/>
                <a:ea typeface="Alegreya Sans"/>
                <a:cs typeface="Alegreya Sans"/>
                <a:sym typeface="Alegreya Sans"/>
              </a:endParaRPr>
            </a:p>
          </p:txBody>
        </p:sp>
        <p:sp>
          <p:nvSpPr>
            <p:cNvPr id="186" name="Google Shape;186;p3"/>
            <p:cNvSpPr txBox="1"/>
            <p:nvPr/>
          </p:nvSpPr>
          <p:spPr>
            <a:xfrm>
              <a:off x="-1153263" y="1586927"/>
              <a:ext cx="4480500" cy="787800"/>
            </a:xfrm>
            <a:prstGeom prst="rect">
              <a:avLst/>
            </a:prstGeom>
            <a:noFill/>
            <a:ln>
              <a:noFill/>
            </a:ln>
          </p:spPr>
          <p:txBody>
            <a:bodyPr spcFirstLastPara="1" wrap="square" lIns="0" tIns="0" rIns="0" bIns="0" anchor="ctr" anchorCtr="0">
              <a:spAutoFit/>
            </a:bodyPr>
            <a:lstStyle/>
            <a:p>
              <a:pPr marL="0" marR="0" lvl="0" indent="0" algn="ctr" defTabSz="914400" rtl="0" eaLnBrk="1" fontAlgn="auto" latinLnBrk="0" hangingPunct="1">
                <a:lnSpc>
                  <a:spcPct val="310593"/>
                </a:lnSpc>
                <a:spcBef>
                  <a:spcPts val="0"/>
                </a:spcBef>
                <a:spcAft>
                  <a:spcPts val="0"/>
                </a:spcAft>
                <a:buClr>
                  <a:srgbClr val="FFFFFF"/>
                </a:buClr>
                <a:buSzPts val="3200"/>
                <a:buFont typeface="Alegreya Sans"/>
                <a:buNone/>
                <a:tabLst/>
                <a:defRPr/>
              </a:pPr>
              <a:r>
                <a:rPr kumimoji="0" lang="fr-BE" sz="3500" b="1" i="0" u="none" strike="noStrike" kern="0" cap="none" spc="0" normalizeH="0" baseline="0" noProof="0" dirty="0">
                  <a:ln>
                    <a:noFill/>
                  </a:ln>
                  <a:solidFill>
                    <a:srgbClr val="FFFFFF"/>
                  </a:solidFill>
                  <a:effectLst/>
                  <a:uLnTx/>
                  <a:uFillTx/>
                  <a:latin typeface="Alegreya Sans"/>
                  <a:ea typeface="Alegreya Sans"/>
                  <a:cs typeface="Alegreya Sans"/>
                  <a:sym typeface="Alegreya Sans"/>
                </a:rPr>
                <a:t> 5,000,000</a:t>
              </a:r>
              <a:endParaRPr kumimoji="0" sz="2100" b="1" i="0" u="none" strike="noStrike" kern="0" cap="none" spc="0" normalizeH="0" baseline="0" noProof="0" dirty="0">
                <a:ln>
                  <a:noFill/>
                </a:ln>
                <a:solidFill>
                  <a:srgbClr val="000000"/>
                </a:solidFill>
                <a:effectLst/>
                <a:uLnTx/>
                <a:uFillTx/>
                <a:latin typeface="Alegreya Sans"/>
                <a:ea typeface="Alegreya Sans"/>
                <a:cs typeface="Alegreya Sans"/>
                <a:sym typeface="Alegreya Sans"/>
              </a:endParaRPr>
            </a:p>
          </p:txBody>
        </p:sp>
      </p:grpSp>
      <p:pic>
        <p:nvPicPr>
          <p:cNvPr id="187" name="Google Shape;187;p3"/>
          <p:cNvPicPr preferRelativeResize="0"/>
          <p:nvPr/>
        </p:nvPicPr>
        <p:blipFill>
          <a:blip r:embed="rId6">
            <a:alphaModFix/>
          </a:blip>
          <a:stretch>
            <a:fillRect/>
          </a:stretch>
        </p:blipFill>
        <p:spPr>
          <a:xfrm>
            <a:off x="4970569" y="1612375"/>
            <a:ext cx="6059097" cy="45176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grpSp>
        <p:nvGrpSpPr>
          <p:cNvPr id="193" name="Google Shape;193;g3a3000b8a5c_0_215"/>
          <p:cNvGrpSpPr/>
          <p:nvPr/>
        </p:nvGrpSpPr>
        <p:grpSpPr>
          <a:xfrm>
            <a:off x="-14414" y="6802421"/>
            <a:ext cx="12267728" cy="90724"/>
            <a:chOff x="606161" y="2106824"/>
            <a:chExt cx="6205852" cy="1241100"/>
          </a:xfrm>
        </p:grpSpPr>
        <p:sp>
          <p:nvSpPr>
            <p:cNvPr id="194" name="Google Shape;194;g3a3000b8a5c_0_215"/>
            <p:cNvSpPr/>
            <p:nvPr/>
          </p:nvSpPr>
          <p:spPr>
            <a:xfrm>
              <a:off x="606161" y="2106824"/>
              <a:ext cx="1241100" cy="1241100"/>
            </a:xfrm>
            <a:prstGeom prst="rect">
              <a:avLst/>
            </a:prstGeom>
            <a:solidFill>
              <a:srgbClr val="00AEC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FFFFFF"/>
                </a:solidFill>
                <a:effectLst/>
                <a:uLnTx/>
                <a:uFillTx/>
                <a:latin typeface="Alegreya Sans"/>
                <a:ea typeface="Alegreya Sans"/>
                <a:cs typeface="Alegreya Sans"/>
                <a:sym typeface="Alegreya Sans"/>
              </a:endParaRPr>
            </a:p>
          </p:txBody>
        </p:sp>
        <p:sp>
          <p:nvSpPr>
            <p:cNvPr id="195" name="Google Shape;195;g3a3000b8a5c_0_215"/>
            <p:cNvSpPr/>
            <p:nvPr/>
          </p:nvSpPr>
          <p:spPr>
            <a:xfrm>
              <a:off x="1847349" y="2106824"/>
              <a:ext cx="1241100" cy="1241100"/>
            </a:xfrm>
            <a:prstGeom prst="rect">
              <a:avLst/>
            </a:prstGeom>
            <a:solidFill>
              <a:srgbClr val="7F7F7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FFFFFF"/>
                </a:solidFill>
                <a:effectLst/>
                <a:uLnTx/>
                <a:uFillTx/>
                <a:latin typeface="Alegreya Sans"/>
                <a:ea typeface="Alegreya Sans"/>
                <a:cs typeface="Alegreya Sans"/>
                <a:sym typeface="Alegreya Sans"/>
              </a:endParaRPr>
            </a:p>
          </p:txBody>
        </p:sp>
        <p:sp>
          <p:nvSpPr>
            <p:cNvPr id="196" name="Google Shape;196;g3a3000b8a5c_0_215"/>
            <p:cNvSpPr/>
            <p:nvPr/>
          </p:nvSpPr>
          <p:spPr>
            <a:xfrm>
              <a:off x="3088537" y="2106824"/>
              <a:ext cx="1241100" cy="1241100"/>
            </a:xfrm>
            <a:prstGeom prst="rect">
              <a:avLst/>
            </a:prstGeom>
            <a:solidFill>
              <a:srgbClr val="399F1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399F18"/>
                </a:solidFill>
                <a:effectLst/>
                <a:uLnTx/>
                <a:uFillTx/>
                <a:latin typeface="Alegreya Sans"/>
                <a:ea typeface="Alegreya Sans"/>
                <a:cs typeface="Alegreya Sans"/>
                <a:sym typeface="Alegreya Sans"/>
              </a:endParaRPr>
            </a:p>
          </p:txBody>
        </p:sp>
        <p:sp>
          <p:nvSpPr>
            <p:cNvPr id="197" name="Google Shape;197;g3a3000b8a5c_0_215"/>
            <p:cNvSpPr/>
            <p:nvPr/>
          </p:nvSpPr>
          <p:spPr>
            <a:xfrm>
              <a:off x="4329725" y="2106824"/>
              <a:ext cx="1241100" cy="1241100"/>
            </a:xfrm>
            <a:prstGeom prst="rect">
              <a:avLst/>
            </a:prstGeom>
            <a:solidFill>
              <a:srgbClr val="58C61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FFFFFF"/>
                </a:solidFill>
                <a:effectLst/>
                <a:uLnTx/>
                <a:uFillTx/>
                <a:latin typeface="Alegreya Sans"/>
                <a:ea typeface="Alegreya Sans"/>
                <a:cs typeface="Alegreya Sans"/>
                <a:sym typeface="Alegreya Sans"/>
              </a:endParaRPr>
            </a:p>
          </p:txBody>
        </p:sp>
        <p:sp>
          <p:nvSpPr>
            <p:cNvPr id="198" name="Google Shape;198;g3a3000b8a5c_0_215"/>
            <p:cNvSpPr/>
            <p:nvPr/>
          </p:nvSpPr>
          <p:spPr>
            <a:xfrm>
              <a:off x="5570913" y="2106824"/>
              <a:ext cx="1241100" cy="1241100"/>
            </a:xfrm>
            <a:prstGeom prst="rect">
              <a:avLst/>
            </a:prstGeom>
            <a:solidFill>
              <a:srgbClr val="92C02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FFFFFF"/>
                </a:solidFill>
                <a:effectLst/>
                <a:uLnTx/>
                <a:uFillTx/>
                <a:latin typeface="Alegreya Sans"/>
                <a:ea typeface="Alegreya Sans"/>
                <a:cs typeface="Alegreya Sans"/>
                <a:sym typeface="Alegreya Sans"/>
              </a:endParaRPr>
            </a:p>
          </p:txBody>
        </p:sp>
      </p:grpSp>
      <p:pic>
        <p:nvPicPr>
          <p:cNvPr id="199" name="Google Shape;199;g3a3000b8a5c_0_215"/>
          <p:cNvPicPr preferRelativeResize="0"/>
          <p:nvPr/>
        </p:nvPicPr>
        <p:blipFill rotWithShape="1">
          <a:blip r:embed="rId3">
            <a:alphaModFix/>
          </a:blip>
          <a:srcRect/>
          <a:stretch/>
        </p:blipFill>
        <p:spPr>
          <a:xfrm>
            <a:off x="10732347" y="21454"/>
            <a:ext cx="1238492" cy="1052235"/>
          </a:xfrm>
          <a:prstGeom prst="rect">
            <a:avLst/>
          </a:prstGeom>
          <a:noFill/>
          <a:ln>
            <a:noFill/>
          </a:ln>
        </p:spPr>
      </p:pic>
      <p:grpSp>
        <p:nvGrpSpPr>
          <p:cNvPr id="200" name="Google Shape;200;g3a3000b8a5c_0_215"/>
          <p:cNvGrpSpPr/>
          <p:nvPr/>
        </p:nvGrpSpPr>
        <p:grpSpPr>
          <a:xfrm>
            <a:off x="2092074" y="1213228"/>
            <a:ext cx="7995308" cy="901393"/>
            <a:chOff x="0" y="-83706"/>
            <a:chExt cx="15990616" cy="1802786"/>
          </a:xfrm>
        </p:grpSpPr>
        <p:sp>
          <p:nvSpPr>
            <p:cNvPr id="201" name="Google Shape;201;g3a3000b8a5c_0_215"/>
            <p:cNvSpPr/>
            <p:nvPr/>
          </p:nvSpPr>
          <p:spPr>
            <a:xfrm>
              <a:off x="0" y="0"/>
              <a:ext cx="2966085" cy="1719072"/>
            </a:xfrm>
            <a:custGeom>
              <a:avLst/>
              <a:gdLst/>
              <a:ahLst/>
              <a:cxnLst/>
              <a:rect l="l" t="t" r="r" b="b"/>
              <a:pathLst>
                <a:path w="2966085" h="1719072" extrusionOk="0">
                  <a:moveTo>
                    <a:pt x="0" y="0"/>
                  </a:moveTo>
                  <a:lnTo>
                    <a:pt x="2106549" y="0"/>
                  </a:lnTo>
                  <a:lnTo>
                    <a:pt x="2966085" y="859536"/>
                  </a:lnTo>
                  <a:lnTo>
                    <a:pt x="2106549" y="1719072"/>
                  </a:lnTo>
                  <a:lnTo>
                    <a:pt x="0" y="1719072"/>
                  </a:lnTo>
                  <a:close/>
                </a:path>
              </a:pathLst>
            </a:custGeom>
            <a:solidFill>
              <a:srgbClr val="92C020"/>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2" name="Google Shape;202;g3a3000b8a5c_0_215"/>
            <p:cNvSpPr/>
            <p:nvPr/>
          </p:nvSpPr>
          <p:spPr>
            <a:xfrm>
              <a:off x="2360172" y="0"/>
              <a:ext cx="13630444" cy="1719080"/>
            </a:xfrm>
            <a:custGeom>
              <a:avLst/>
              <a:gdLst/>
              <a:ahLst/>
              <a:cxnLst/>
              <a:rect l="l" t="t" r="r" b="b"/>
              <a:pathLst>
                <a:path w="13630444" h="1719080" extrusionOk="0">
                  <a:moveTo>
                    <a:pt x="0" y="0"/>
                  </a:moveTo>
                  <a:lnTo>
                    <a:pt x="13630444" y="0"/>
                  </a:lnTo>
                  <a:lnTo>
                    <a:pt x="13630444" y="1719080"/>
                  </a:lnTo>
                  <a:lnTo>
                    <a:pt x="0" y="1719080"/>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3" name="Google Shape;203;g3a3000b8a5c_0_215"/>
            <p:cNvSpPr txBox="1"/>
            <p:nvPr/>
          </p:nvSpPr>
          <p:spPr>
            <a:xfrm>
              <a:off x="12544" y="-83706"/>
              <a:ext cx="2021400" cy="1646100"/>
            </a:xfrm>
            <a:prstGeom prst="rect">
              <a:avLst/>
            </a:prstGeom>
            <a:noFill/>
            <a:ln>
              <a:noFill/>
            </a:ln>
          </p:spPr>
          <p:txBody>
            <a:bodyPr spcFirstLastPara="1" wrap="square" lIns="33850" tIns="33850" rIns="33850" bIns="33850" anchor="t" anchorCtr="0">
              <a:noAutofit/>
            </a:bodyPr>
            <a:lstStyle/>
            <a:p>
              <a:pPr marL="0" marR="0" lvl="0" indent="0" algn="ctr" defTabSz="914400" rtl="0" eaLnBrk="1" fontAlgn="auto" latinLnBrk="0" hangingPunct="1">
                <a:lnSpc>
                  <a:spcPct val="120023"/>
                </a:lnSpc>
                <a:spcBef>
                  <a:spcPts val="0"/>
                </a:spcBef>
                <a:spcAft>
                  <a:spcPts val="0"/>
                </a:spcAft>
                <a:buClr>
                  <a:srgbClr val="000000"/>
                </a:buClr>
                <a:buSzPts val="3466"/>
                <a:buFont typeface="Arial"/>
                <a:buNone/>
                <a:tabLst/>
                <a:defRPr/>
              </a:pPr>
              <a:r>
                <a:rPr kumimoji="0" lang="fr-BE" sz="3466" b="1" i="0" u="none" strike="noStrike" kern="0" cap="none" spc="0" normalizeH="0" baseline="0" noProof="0">
                  <a:ln>
                    <a:noFill/>
                  </a:ln>
                  <a:solidFill>
                    <a:srgbClr val="FFFFFF"/>
                  </a:solidFill>
                  <a:effectLst/>
                  <a:uLnTx/>
                  <a:uFillTx/>
                  <a:latin typeface="Alegreya Sans"/>
                  <a:ea typeface="Alegreya Sans"/>
                  <a:cs typeface="Alegreya Sans"/>
                  <a:sym typeface="Alegreya Sans"/>
                </a:rPr>
                <a:t>01</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4" name="Google Shape;204;g3a3000b8a5c_0_215"/>
            <p:cNvSpPr txBox="1"/>
            <p:nvPr/>
          </p:nvSpPr>
          <p:spPr>
            <a:xfrm>
              <a:off x="3872088" y="373112"/>
              <a:ext cx="10676100" cy="754200"/>
            </a:xfrm>
            <a:prstGeom prst="rect">
              <a:avLst/>
            </a:prstGeom>
            <a:noFill/>
            <a:ln>
              <a:noFill/>
            </a:ln>
          </p:spPr>
          <p:txBody>
            <a:bodyPr spcFirstLastPara="1" wrap="square" lIns="0" tIns="0" rIns="0" bIns="0" anchor="t" anchorCtr="0">
              <a:spAutoFit/>
            </a:bodyPr>
            <a:lstStyle/>
            <a:p>
              <a:pPr marL="0" marR="0" lvl="0" indent="0" algn="just" defTabSz="914400" rtl="0" eaLnBrk="1" fontAlgn="auto" latinLnBrk="0" hangingPunct="1">
                <a:lnSpc>
                  <a:spcPct val="120042"/>
                </a:lnSpc>
                <a:spcBef>
                  <a:spcPts val="0"/>
                </a:spcBef>
                <a:spcAft>
                  <a:spcPts val="0"/>
                </a:spcAft>
                <a:buClr>
                  <a:srgbClr val="000000"/>
                </a:buClr>
                <a:buSzPts val="2799"/>
                <a:buFont typeface="Arial"/>
                <a:buNone/>
                <a:tabLst/>
                <a:defRPr/>
              </a:pPr>
              <a:r>
                <a:rPr kumimoji="0" lang="fr-BE" sz="2450" b="1" i="0" u="none" strike="noStrike" kern="0" cap="none" spc="0" normalizeH="0" baseline="0" noProof="0" dirty="0">
                  <a:ln>
                    <a:noFill/>
                  </a:ln>
                  <a:solidFill>
                    <a:srgbClr val="FFFFFF"/>
                  </a:solidFill>
                  <a:effectLst/>
                  <a:uLnTx/>
                  <a:uFillTx/>
                  <a:latin typeface="Alegreya Sans"/>
                  <a:ea typeface="Alegreya Sans"/>
                  <a:cs typeface="Alegreya Sans"/>
                  <a:sym typeface="Alegreya Sans"/>
                </a:rPr>
                <a:t>Qui est Be Planet ? </a:t>
              </a:r>
              <a:endParaRPr kumimoji="0" sz="245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205" name="Google Shape;205;g3a3000b8a5c_0_215"/>
          <p:cNvSpPr/>
          <p:nvPr/>
        </p:nvSpPr>
        <p:spPr>
          <a:xfrm>
            <a:off x="2092074" y="2225013"/>
            <a:ext cx="1483043" cy="859536"/>
          </a:xfrm>
          <a:custGeom>
            <a:avLst/>
            <a:gdLst/>
            <a:ahLst/>
            <a:cxnLst/>
            <a:rect l="l" t="t" r="r" b="b"/>
            <a:pathLst>
              <a:path w="2966085" h="1719072" extrusionOk="0">
                <a:moveTo>
                  <a:pt x="0" y="0"/>
                </a:moveTo>
                <a:lnTo>
                  <a:pt x="2106549" y="0"/>
                </a:lnTo>
                <a:lnTo>
                  <a:pt x="2966085" y="859536"/>
                </a:lnTo>
                <a:lnTo>
                  <a:pt x="2106549" y="1719072"/>
                </a:lnTo>
                <a:lnTo>
                  <a:pt x="0" y="1719072"/>
                </a:lnTo>
                <a:close/>
              </a:path>
            </a:pathLst>
          </a:custGeom>
          <a:solidFill>
            <a:srgbClr val="58C619"/>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6" name="Google Shape;206;g3a3000b8a5c_0_215"/>
          <p:cNvSpPr/>
          <p:nvPr/>
        </p:nvSpPr>
        <p:spPr>
          <a:xfrm>
            <a:off x="3277550" y="2225013"/>
            <a:ext cx="6815222" cy="859540"/>
          </a:xfrm>
          <a:custGeom>
            <a:avLst/>
            <a:gdLst/>
            <a:ahLst/>
            <a:cxnLst/>
            <a:rect l="l" t="t" r="r" b="b"/>
            <a:pathLst>
              <a:path w="13630444" h="1719080" extrusionOk="0">
                <a:moveTo>
                  <a:pt x="0" y="0"/>
                </a:moveTo>
                <a:lnTo>
                  <a:pt x="13630444" y="0"/>
                </a:lnTo>
                <a:lnTo>
                  <a:pt x="13630444" y="1719080"/>
                </a:lnTo>
                <a:lnTo>
                  <a:pt x="0" y="1719080"/>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7" name="Google Shape;207;g3a3000b8a5c_0_215"/>
          <p:cNvSpPr txBox="1"/>
          <p:nvPr/>
        </p:nvSpPr>
        <p:spPr>
          <a:xfrm>
            <a:off x="2128055" y="2185325"/>
            <a:ext cx="1010700" cy="823200"/>
          </a:xfrm>
          <a:prstGeom prst="rect">
            <a:avLst/>
          </a:prstGeom>
          <a:noFill/>
          <a:ln>
            <a:noFill/>
          </a:ln>
        </p:spPr>
        <p:txBody>
          <a:bodyPr spcFirstLastPara="1" wrap="square" lIns="33850" tIns="33850" rIns="33850" bIns="33850" anchor="t" anchorCtr="0">
            <a:noAutofit/>
          </a:bodyPr>
          <a:lstStyle/>
          <a:p>
            <a:pPr marL="0" marR="0" lvl="0" indent="0" algn="ctr" defTabSz="914400" rtl="0" eaLnBrk="1" fontAlgn="auto" latinLnBrk="0" hangingPunct="1">
              <a:lnSpc>
                <a:spcPct val="120023"/>
              </a:lnSpc>
              <a:spcBef>
                <a:spcPts val="0"/>
              </a:spcBef>
              <a:spcAft>
                <a:spcPts val="0"/>
              </a:spcAft>
              <a:buClr>
                <a:srgbClr val="000000"/>
              </a:buClr>
              <a:buSzPts val="3466"/>
              <a:buFont typeface="Arial"/>
              <a:buNone/>
              <a:tabLst/>
              <a:defRPr/>
            </a:pPr>
            <a:r>
              <a:rPr kumimoji="0" lang="fr-BE" sz="3466" b="1" i="0" u="none" strike="noStrike" kern="0" cap="none" spc="0" normalizeH="0" baseline="0" noProof="0">
                <a:ln>
                  <a:noFill/>
                </a:ln>
                <a:solidFill>
                  <a:srgbClr val="FFFFFF"/>
                </a:solidFill>
                <a:effectLst/>
                <a:uLnTx/>
                <a:uFillTx/>
                <a:latin typeface="Alegreya Sans"/>
                <a:ea typeface="Alegreya Sans"/>
                <a:cs typeface="Alegreya Sans"/>
                <a:sym typeface="Alegreya Sans"/>
              </a:rPr>
              <a:t>02</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8" name="Google Shape;208;g3a3000b8a5c_0_215"/>
          <p:cNvSpPr txBox="1"/>
          <p:nvPr/>
        </p:nvSpPr>
        <p:spPr>
          <a:xfrm>
            <a:off x="4039637" y="2243934"/>
            <a:ext cx="5668200" cy="8277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17997"/>
              </a:lnSpc>
              <a:spcBef>
                <a:spcPts val="0"/>
              </a:spcBef>
              <a:spcAft>
                <a:spcPts val="0"/>
              </a:spcAft>
              <a:buClr>
                <a:srgbClr val="000000"/>
              </a:buClr>
              <a:buSzPts val="1100"/>
              <a:buFont typeface="Arial"/>
              <a:buNone/>
              <a:tabLst/>
              <a:defRPr/>
            </a:pPr>
            <a:r>
              <a:rPr kumimoji="0" lang="fr-BE" sz="2467" b="1" i="0" u="none" strike="noStrike" kern="0" cap="none" spc="0" normalizeH="0" baseline="0" noProof="0" dirty="0">
                <a:ln>
                  <a:noFill/>
                </a:ln>
                <a:solidFill>
                  <a:srgbClr val="FFFFFF"/>
                </a:solidFill>
                <a:effectLst/>
                <a:uLnTx/>
                <a:uFillTx/>
                <a:latin typeface="Alegreya Sans"/>
                <a:ea typeface="Alegreya Sans"/>
                <a:cs typeface="Alegreya Sans"/>
                <a:sym typeface="Alegreya Sans"/>
              </a:rPr>
              <a:t>En quoi la dynamique citoyenne est-elle clé pour le développement durable? </a:t>
            </a:r>
            <a:endParaRPr kumimoji="0" sz="2467" b="1" i="0" u="none" strike="noStrike" kern="0" cap="none" spc="0" normalizeH="0" baseline="0" noProof="0" dirty="0">
              <a:ln>
                <a:noFill/>
              </a:ln>
              <a:solidFill>
                <a:srgbClr val="FFFFFF"/>
              </a:solidFill>
              <a:effectLst/>
              <a:uLnTx/>
              <a:uFillTx/>
              <a:latin typeface="Alegreya Sans"/>
              <a:ea typeface="Alegreya Sans"/>
              <a:cs typeface="Alegreya Sans"/>
              <a:sym typeface="Alegreya Sans"/>
            </a:endParaRPr>
          </a:p>
        </p:txBody>
      </p:sp>
      <p:sp>
        <p:nvSpPr>
          <p:cNvPr id="209" name="Google Shape;209;g3a3000b8a5c_0_215"/>
          <p:cNvSpPr txBox="1"/>
          <p:nvPr/>
        </p:nvSpPr>
        <p:spPr>
          <a:xfrm>
            <a:off x="1234671" y="148527"/>
            <a:ext cx="9710100" cy="9543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fr-BE" sz="2800" b="1" i="0" u="none" strike="noStrike" kern="0" cap="none" spc="0" normalizeH="0" baseline="0" noProof="0" dirty="0">
                <a:ln>
                  <a:noFill/>
                </a:ln>
                <a:solidFill>
                  <a:srgbClr val="595959"/>
                </a:solidFill>
                <a:effectLst/>
                <a:uLnTx/>
                <a:uFillTx/>
                <a:latin typeface="Alegreya Sans"/>
                <a:ea typeface="Alegreya Sans"/>
                <a:cs typeface="Alegreya Sans"/>
                <a:sym typeface="Alegreya Sans"/>
              </a:rPr>
              <a:t>Les dynamiques citoyennes au coeur du </a:t>
            </a:r>
            <a:endParaRPr kumimoji="0" sz="2800" b="1" i="0" u="none" strike="noStrike" kern="0" cap="none" spc="0" normalizeH="0" baseline="0" noProof="0" dirty="0">
              <a:ln>
                <a:noFill/>
              </a:ln>
              <a:solidFill>
                <a:srgbClr val="595959"/>
              </a:solidFill>
              <a:effectLst/>
              <a:uLnTx/>
              <a:uFillTx/>
              <a:latin typeface="Alegreya Sans"/>
              <a:ea typeface="Alegreya Sans"/>
              <a:cs typeface="Alegreya Sans"/>
              <a:sym typeface="Alegreya Sans"/>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fr-BE" sz="2800" b="1" i="0" u="none" strike="noStrike" kern="0" cap="none" spc="0" normalizeH="0" baseline="0" noProof="0" dirty="0">
                <a:ln>
                  <a:noFill/>
                </a:ln>
                <a:solidFill>
                  <a:srgbClr val="595959"/>
                </a:solidFill>
                <a:effectLst/>
                <a:uLnTx/>
                <a:uFillTx/>
                <a:latin typeface="Alegreya Sans"/>
                <a:ea typeface="Alegreya Sans"/>
                <a:cs typeface="Alegreya Sans"/>
                <a:sym typeface="Alegreya Sans"/>
              </a:rPr>
              <a:t>développement durable local</a:t>
            </a:r>
            <a:endParaRPr kumimoji="0" sz="2800" b="1" i="0" u="none" strike="noStrike" kern="0" cap="none" spc="0" normalizeH="0" baseline="0" noProof="0" dirty="0">
              <a:ln>
                <a:noFill/>
              </a:ln>
              <a:solidFill>
                <a:srgbClr val="595959"/>
              </a:solidFill>
              <a:effectLst/>
              <a:uLnTx/>
              <a:uFillTx/>
              <a:latin typeface="Alegreya Sans"/>
              <a:ea typeface="Alegreya Sans"/>
              <a:cs typeface="Alegreya Sans"/>
              <a:sym typeface="Alegreya Sans"/>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Google Shape;215;p25"/>
          <p:cNvPicPr preferRelativeResize="0"/>
          <p:nvPr/>
        </p:nvPicPr>
        <p:blipFill rotWithShape="1">
          <a:blip r:embed="rId3">
            <a:alphaModFix/>
          </a:blip>
          <a:srcRect/>
          <a:stretch/>
        </p:blipFill>
        <p:spPr>
          <a:xfrm>
            <a:off x="10732347" y="125758"/>
            <a:ext cx="1238492" cy="1052235"/>
          </a:xfrm>
          <a:prstGeom prst="rect">
            <a:avLst/>
          </a:prstGeom>
          <a:noFill/>
          <a:ln>
            <a:noFill/>
          </a:ln>
        </p:spPr>
      </p:pic>
      <p:sp>
        <p:nvSpPr>
          <p:cNvPr id="216" name="Google Shape;216;p25"/>
          <p:cNvSpPr txBox="1"/>
          <p:nvPr/>
        </p:nvSpPr>
        <p:spPr>
          <a:xfrm>
            <a:off x="1709057" y="428307"/>
            <a:ext cx="9276900" cy="5232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fr-BE" sz="2800" b="1" i="0" u="none" strike="noStrike" kern="0" cap="none" spc="0" normalizeH="0" baseline="0" noProof="0">
                <a:ln>
                  <a:noFill/>
                </a:ln>
                <a:solidFill>
                  <a:srgbClr val="595959"/>
                </a:solidFill>
                <a:effectLst/>
                <a:uLnTx/>
                <a:uFillTx/>
                <a:latin typeface="Alegreya Sans"/>
                <a:ea typeface="Alegreya Sans"/>
                <a:cs typeface="Alegreya Sans"/>
                <a:sym typeface="Alegreya Sans"/>
              </a:rPr>
              <a:t>La dynamique citoyenne s’inscrit à l’échelle du territoire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7" name="Google Shape;217;p25"/>
          <p:cNvSpPr txBox="1"/>
          <p:nvPr/>
        </p:nvSpPr>
        <p:spPr>
          <a:xfrm>
            <a:off x="221735" y="1551060"/>
            <a:ext cx="7748700" cy="424727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fr-BE" sz="2000" b="0" i="0" u="none" strike="noStrike" kern="0" cap="none" spc="0" normalizeH="0" baseline="0" noProof="0" dirty="0">
                <a:ln>
                  <a:noFill/>
                </a:ln>
                <a:solidFill>
                  <a:srgbClr val="000000"/>
                </a:solidFill>
                <a:effectLst/>
                <a:uLnTx/>
                <a:uFillTx/>
                <a:latin typeface="Alegreya Sans"/>
                <a:ea typeface="Alegreya Sans"/>
                <a:cs typeface="Alegreya Sans"/>
                <a:sym typeface="Alegreya Sans"/>
              </a:rPr>
              <a:t>L’échelle territoriale est un </a:t>
            </a:r>
            <a:r>
              <a:rPr kumimoji="0" lang="fr-BE" sz="2000" b="1" i="0" u="none" strike="noStrike" kern="0" cap="none" spc="0" normalizeH="0" baseline="0" noProof="0" dirty="0">
                <a:ln>
                  <a:noFill/>
                </a:ln>
                <a:solidFill>
                  <a:srgbClr val="000000"/>
                </a:solidFill>
                <a:effectLst/>
                <a:uLnTx/>
                <a:uFillTx/>
                <a:latin typeface="Alegreya Sans"/>
                <a:ea typeface="Alegreya Sans"/>
                <a:cs typeface="Alegreya Sans"/>
                <a:sym typeface="Alegreya Sans"/>
              </a:rPr>
              <a:t>niveau efficace d’intervention</a:t>
            </a:r>
            <a:r>
              <a:rPr kumimoji="0" lang="fr-BE" sz="2000" b="0" i="0" u="none" strike="noStrike" kern="0" cap="none" spc="0" normalizeH="0" baseline="0" noProof="0" dirty="0">
                <a:ln>
                  <a:noFill/>
                </a:ln>
                <a:solidFill>
                  <a:srgbClr val="000000"/>
                </a:solidFill>
                <a:effectLst/>
                <a:uLnTx/>
                <a:uFillTx/>
                <a:latin typeface="Alegreya Sans"/>
                <a:ea typeface="Alegreya Sans"/>
                <a:cs typeface="Alegreya Sans"/>
                <a:sym typeface="Alegreya Sans"/>
              </a:rPr>
              <a:t>: </a:t>
            </a:r>
            <a:endParaRPr kumimoji="0" sz="2000" b="0" i="0" u="none" strike="noStrike" kern="0" cap="none" spc="0" normalizeH="0" baseline="0" noProof="0" dirty="0">
              <a:ln>
                <a:noFill/>
              </a:ln>
              <a:solidFill>
                <a:srgbClr val="000000"/>
              </a:solidFill>
              <a:effectLst/>
              <a:uLnTx/>
              <a:uFillTx/>
              <a:latin typeface="Alegreya Sans"/>
              <a:ea typeface="Alegreya Sans"/>
              <a:cs typeface="Alegreya Sans"/>
              <a:sym typeface="Alegreya Sans"/>
            </a:endParaRPr>
          </a:p>
          <a:p>
            <a:pPr marL="342900" marR="0" lvl="0" indent="-336550" algn="l" defTabSz="914400" rtl="0" eaLnBrk="1" fontAlgn="auto" latinLnBrk="0" hangingPunct="1">
              <a:lnSpc>
                <a:spcPct val="150000"/>
              </a:lnSpc>
              <a:spcBef>
                <a:spcPts val="0"/>
              </a:spcBef>
              <a:spcAft>
                <a:spcPts val="0"/>
              </a:spcAft>
              <a:buClr>
                <a:srgbClr val="000000"/>
              </a:buClr>
              <a:buSzPts val="2300"/>
              <a:buFont typeface="Arial"/>
              <a:buChar char="•"/>
              <a:tabLst/>
              <a:defRPr/>
            </a:pPr>
            <a:r>
              <a:rPr kumimoji="0" lang="fr-BE" sz="2000" b="0" i="0" u="none" strike="noStrike" kern="0" cap="none" spc="0" normalizeH="0" baseline="0" noProof="0" dirty="0">
                <a:ln>
                  <a:noFill/>
                </a:ln>
                <a:solidFill>
                  <a:srgbClr val="000000"/>
                </a:solidFill>
                <a:effectLst/>
                <a:uLnTx/>
                <a:uFillTx/>
                <a:latin typeface="Alegreya Sans"/>
                <a:ea typeface="Alegreya Sans"/>
                <a:cs typeface="Alegreya Sans"/>
                <a:sym typeface="Alegreya Sans"/>
              </a:rPr>
              <a:t>elle </a:t>
            </a:r>
            <a:r>
              <a:rPr kumimoji="0" lang="fr-BE" sz="2000" b="1" i="0" u="none" strike="noStrike" kern="0" cap="none" spc="0" normalizeH="0" baseline="0" noProof="0" dirty="0">
                <a:ln>
                  <a:noFill/>
                </a:ln>
                <a:solidFill>
                  <a:srgbClr val="399F18"/>
                </a:solidFill>
                <a:effectLst/>
                <a:uLnTx/>
                <a:uFillTx/>
                <a:latin typeface="Alegreya Sans"/>
                <a:ea typeface="Alegreya Sans"/>
                <a:cs typeface="Alegreya Sans"/>
                <a:sym typeface="Alegreya Sans"/>
              </a:rPr>
              <a:t>responsabilise</a:t>
            </a:r>
            <a:r>
              <a:rPr kumimoji="0" lang="fr-BE" sz="2000" b="0" i="0" u="none" strike="noStrike" kern="0" cap="none" spc="0" normalizeH="0" baseline="0" noProof="0" dirty="0">
                <a:ln>
                  <a:noFill/>
                </a:ln>
                <a:solidFill>
                  <a:srgbClr val="000000"/>
                </a:solidFill>
                <a:effectLst/>
                <a:uLnTx/>
                <a:uFillTx/>
                <a:latin typeface="Alegreya Sans"/>
                <a:ea typeface="Alegreya Sans"/>
                <a:cs typeface="Alegreya Sans"/>
                <a:sym typeface="Alegreya Sans"/>
              </a:rPr>
              <a:t> en créant un lien entre problèmes et acteurs</a:t>
            </a:r>
            <a:endParaRPr kumimoji="0" sz="2000" b="0" i="0" u="none" strike="noStrike" kern="0" cap="none" spc="0" normalizeH="0" baseline="0" noProof="0" dirty="0">
              <a:ln>
                <a:noFill/>
              </a:ln>
              <a:solidFill>
                <a:srgbClr val="000000"/>
              </a:solidFill>
              <a:effectLst/>
              <a:uLnTx/>
              <a:uFillTx/>
              <a:latin typeface="Alegreya Sans"/>
              <a:ea typeface="Alegreya Sans"/>
              <a:cs typeface="Alegreya Sans"/>
              <a:sym typeface="Alegreya Sans"/>
            </a:endParaRPr>
          </a:p>
          <a:p>
            <a:pPr marL="342900" marR="0" lvl="0" indent="-336550" algn="l" defTabSz="914400" rtl="0" eaLnBrk="1" fontAlgn="auto" latinLnBrk="0" hangingPunct="1">
              <a:lnSpc>
                <a:spcPct val="150000"/>
              </a:lnSpc>
              <a:spcBef>
                <a:spcPts val="0"/>
              </a:spcBef>
              <a:spcAft>
                <a:spcPts val="0"/>
              </a:spcAft>
              <a:buClr>
                <a:srgbClr val="000000"/>
              </a:buClr>
              <a:buSzPts val="2300"/>
              <a:buFont typeface="Arial"/>
              <a:buChar char="•"/>
              <a:tabLst/>
              <a:defRPr/>
            </a:pPr>
            <a:r>
              <a:rPr kumimoji="0" lang="fr-BE" sz="2000" b="0" i="0" u="none" strike="noStrike" kern="0" cap="none" spc="0" normalizeH="0" baseline="0" noProof="0" dirty="0">
                <a:ln>
                  <a:noFill/>
                </a:ln>
                <a:solidFill>
                  <a:srgbClr val="000000"/>
                </a:solidFill>
                <a:effectLst/>
                <a:uLnTx/>
                <a:uFillTx/>
                <a:latin typeface="Alegreya Sans"/>
                <a:ea typeface="Alegreya Sans"/>
                <a:cs typeface="Alegreya Sans"/>
                <a:sym typeface="Alegreya Sans"/>
              </a:rPr>
              <a:t>elle encourage la participation active sur des </a:t>
            </a:r>
            <a:r>
              <a:rPr kumimoji="0" lang="fr-BE" sz="2000" b="1" i="0" u="none" strike="noStrike" kern="0" cap="none" spc="0" normalizeH="0" baseline="0" noProof="0" dirty="0">
                <a:ln>
                  <a:noFill/>
                </a:ln>
                <a:solidFill>
                  <a:srgbClr val="399F18"/>
                </a:solidFill>
                <a:effectLst/>
                <a:uLnTx/>
                <a:uFillTx/>
                <a:latin typeface="Alegreya Sans"/>
                <a:ea typeface="Alegreya Sans"/>
                <a:cs typeface="Alegreya Sans"/>
                <a:sym typeface="Alegreya Sans"/>
              </a:rPr>
              <a:t>problèmes concrets</a:t>
            </a:r>
            <a:r>
              <a:rPr kumimoji="0" lang="fr-BE" sz="2000" b="0" i="0" u="none" strike="noStrike" kern="0" cap="none" spc="0" normalizeH="0" baseline="0" noProof="0" dirty="0">
                <a:ln>
                  <a:noFill/>
                </a:ln>
                <a:solidFill>
                  <a:srgbClr val="000000"/>
                </a:solidFill>
                <a:effectLst/>
                <a:uLnTx/>
                <a:uFillTx/>
                <a:latin typeface="Alegreya Sans"/>
                <a:ea typeface="Alegreya Sans"/>
                <a:cs typeface="Alegreya Sans"/>
                <a:sym typeface="Alegreya Sans"/>
              </a:rPr>
              <a:t> avec des</a:t>
            </a:r>
            <a:r>
              <a:rPr kumimoji="0" lang="fr-BE" sz="2000" b="1" i="0" u="none" strike="noStrike" kern="0" cap="none" spc="0" normalizeH="0" baseline="0" noProof="0" dirty="0">
                <a:ln>
                  <a:noFill/>
                </a:ln>
                <a:solidFill>
                  <a:srgbClr val="399F18"/>
                </a:solidFill>
                <a:effectLst/>
                <a:uLnTx/>
                <a:uFillTx/>
                <a:latin typeface="Alegreya Sans"/>
                <a:ea typeface="Alegreya Sans"/>
                <a:cs typeface="Alegreya Sans"/>
                <a:sym typeface="Alegreya Sans"/>
              </a:rPr>
              <a:t> effets observables et bénéfiques</a:t>
            </a:r>
            <a:endParaRPr kumimoji="0" sz="2000" b="0" i="0" u="none" strike="noStrike" kern="0" cap="none" spc="0" normalizeH="0" baseline="0" noProof="0" dirty="0">
              <a:ln>
                <a:noFill/>
              </a:ln>
              <a:solidFill>
                <a:srgbClr val="000000"/>
              </a:solidFill>
              <a:effectLst/>
              <a:uLnTx/>
              <a:uFillTx/>
              <a:latin typeface="Alegreya Sans"/>
              <a:ea typeface="Alegreya Sans"/>
              <a:cs typeface="Alegreya Sans"/>
              <a:sym typeface="Alegreya Sans"/>
            </a:endParaRPr>
          </a:p>
          <a:p>
            <a:pPr marL="342900" marR="0" lvl="0" indent="-336550" algn="l" defTabSz="914400" rtl="0" eaLnBrk="1" fontAlgn="auto" latinLnBrk="0" hangingPunct="1">
              <a:lnSpc>
                <a:spcPct val="150000"/>
              </a:lnSpc>
              <a:spcBef>
                <a:spcPts val="0"/>
              </a:spcBef>
              <a:spcAft>
                <a:spcPts val="0"/>
              </a:spcAft>
              <a:buClr>
                <a:srgbClr val="000000"/>
              </a:buClr>
              <a:buSzPts val="2300"/>
              <a:buFont typeface="Arial"/>
              <a:buChar char="•"/>
              <a:tabLst/>
              <a:defRPr/>
            </a:pPr>
            <a:r>
              <a:rPr kumimoji="0" lang="fr-BE" sz="2000" b="0" i="0" u="none" strike="noStrike" kern="0" cap="none" spc="0" normalizeH="0" baseline="0" noProof="0" dirty="0">
                <a:ln>
                  <a:noFill/>
                </a:ln>
                <a:solidFill>
                  <a:srgbClr val="000000"/>
                </a:solidFill>
                <a:effectLst/>
                <a:uLnTx/>
                <a:uFillTx/>
                <a:latin typeface="Alegreya Sans"/>
                <a:ea typeface="Alegreya Sans"/>
                <a:cs typeface="Alegreya Sans"/>
                <a:sym typeface="Alegreya Sans"/>
              </a:rPr>
              <a:t>elle renforce la </a:t>
            </a:r>
            <a:r>
              <a:rPr kumimoji="0" lang="fr-BE" sz="2000" b="1" i="0" u="none" strike="noStrike" kern="0" cap="none" spc="0" normalizeH="0" baseline="0" noProof="0" dirty="0">
                <a:ln>
                  <a:noFill/>
                </a:ln>
                <a:solidFill>
                  <a:srgbClr val="399F18"/>
                </a:solidFill>
                <a:effectLst/>
                <a:uLnTx/>
                <a:uFillTx/>
                <a:latin typeface="Alegreya Sans"/>
                <a:ea typeface="Alegreya Sans"/>
                <a:cs typeface="Alegreya Sans"/>
                <a:sym typeface="Alegreya Sans"/>
              </a:rPr>
              <a:t>solidarité</a:t>
            </a:r>
            <a:r>
              <a:rPr kumimoji="0" lang="fr-BE" sz="2000" b="0" i="0" u="none" strike="noStrike" kern="0" cap="none" spc="0" normalizeH="0" baseline="0" noProof="0" dirty="0">
                <a:ln>
                  <a:noFill/>
                </a:ln>
                <a:solidFill>
                  <a:srgbClr val="000000"/>
                </a:solidFill>
                <a:effectLst/>
                <a:uLnTx/>
                <a:uFillTx/>
                <a:latin typeface="Alegreya Sans"/>
                <a:ea typeface="Alegreya Sans"/>
                <a:cs typeface="Alegreya Sans"/>
                <a:sym typeface="Alegreya Sans"/>
              </a:rPr>
              <a:t> de proximité et rompt l’isolement</a:t>
            </a:r>
            <a:endParaRPr kumimoji="0" sz="2000" b="0" i="0" u="none" strike="noStrike" kern="0" cap="none" spc="0" normalizeH="0" baseline="0" noProof="0" dirty="0">
              <a:ln>
                <a:noFill/>
              </a:ln>
              <a:solidFill>
                <a:srgbClr val="000000"/>
              </a:solidFill>
              <a:effectLst/>
              <a:uLnTx/>
              <a:uFillTx/>
              <a:latin typeface="Alegreya Sans"/>
              <a:ea typeface="Alegreya Sans"/>
              <a:cs typeface="Alegreya Sans"/>
              <a:sym typeface="Alegreya Sans"/>
            </a:endParaRPr>
          </a:p>
          <a:p>
            <a:pPr marL="342900" marR="0" lvl="0" indent="-336550" algn="l" defTabSz="914400" rtl="0" eaLnBrk="1" fontAlgn="auto" latinLnBrk="0" hangingPunct="1">
              <a:lnSpc>
                <a:spcPct val="150000"/>
              </a:lnSpc>
              <a:spcBef>
                <a:spcPts val="0"/>
              </a:spcBef>
              <a:spcAft>
                <a:spcPts val="0"/>
              </a:spcAft>
              <a:buClr>
                <a:srgbClr val="000000"/>
              </a:buClr>
              <a:buSzPts val="2300"/>
              <a:buFont typeface="Arial"/>
              <a:buChar char="•"/>
              <a:tabLst/>
              <a:defRPr/>
            </a:pPr>
            <a:r>
              <a:rPr kumimoji="0" lang="fr-BE" sz="2000" b="0" i="0" u="none" strike="noStrike" kern="0" cap="none" spc="0" normalizeH="0" baseline="0" noProof="0" dirty="0">
                <a:ln>
                  <a:noFill/>
                </a:ln>
                <a:solidFill>
                  <a:srgbClr val="000000"/>
                </a:solidFill>
                <a:effectLst/>
                <a:uLnTx/>
                <a:uFillTx/>
                <a:latin typeface="Alegreya Sans"/>
                <a:ea typeface="Alegreya Sans"/>
                <a:cs typeface="Alegreya Sans"/>
                <a:sym typeface="Alegreya Sans"/>
              </a:rPr>
              <a:t>elle </a:t>
            </a:r>
            <a:r>
              <a:rPr kumimoji="0" lang="fr-BE" sz="2000" b="1" i="0" u="none" strike="noStrike" kern="0" cap="none" spc="0" normalizeH="0" baseline="0" noProof="0" dirty="0">
                <a:ln>
                  <a:noFill/>
                </a:ln>
                <a:solidFill>
                  <a:srgbClr val="399F18"/>
                </a:solidFill>
                <a:effectLst/>
                <a:uLnTx/>
                <a:uFillTx/>
                <a:latin typeface="Alegreya Sans"/>
                <a:ea typeface="Alegreya Sans"/>
                <a:cs typeface="Alegreya Sans"/>
                <a:sym typeface="Alegreya Sans"/>
              </a:rPr>
              <a:t>renforce le lien</a:t>
            </a:r>
            <a:r>
              <a:rPr kumimoji="0" lang="fr-BE" sz="2000" b="0" i="0" u="none" strike="noStrike" kern="0" cap="none" spc="0" normalizeH="0" baseline="0" noProof="0" dirty="0">
                <a:ln>
                  <a:noFill/>
                </a:ln>
                <a:solidFill>
                  <a:srgbClr val="000000"/>
                </a:solidFill>
                <a:effectLst/>
                <a:uLnTx/>
                <a:uFillTx/>
                <a:latin typeface="Alegreya Sans"/>
                <a:ea typeface="Alegreya Sans"/>
                <a:cs typeface="Alegreya Sans"/>
                <a:sym typeface="Alegreya Sans"/>
              </a:rPr>
              <a:t> et la confiance entre habitants et institutions ou entreprises</a:t>
            </a:r>
            <a:endParaRPr kumimoji="0" sz="2000" b="0" i="0" u="none" strike="noStrike" kern="0" cap="none" spc="0" normalizeH="0" baseline="0" noProof="0" dirty="0">
              <a:ln>
                <a:noFill/>
              </a:ln>
              <a:solidFill>
                <a:srgbClr val="000000"/>
              </a:solidFill>
              <a:effectLst/>
              <a:uLnTx/>
              <a:uFillTx/>
              <a:latin typeface="Alegreya Sans"/>
              <a:ea typeface="Alegreya Sans"/>
              <a:cs typeface="Alegreya Sans"/>
              <a:sym typeface="Alegreya Sans"/>
            </a:endParaRPr>
          </a:p>
          <a:p>
            <a:pPr marL="342900" marR="0" lvl="0" indent="-336550" algn="l" defTabSz="914400" rtl="0" eaLnBrk="1" fontAlgn="auto" latinLnBrk="0" hangingPunct="1">
              <a:lnSpc>
                <a:spcPct val="150000"/>
              </a:lnSpc>
              <a:spcBef>
                <a:spcPts val="0"/>
              </a:spcBef>
              <a:spcAft>
                <a:spcPts val="0"/>
              </a:spcAft>
              <a:buClr>
                <a:srgbClr val="000000"/>
              </a:buClr>
              <a:buSzPts val="2300"/>
              <a:buFont typeface="Arial"/>
              <a:buChar char="•"/>
              <a:tabLst/>
              <a:defRPr/>
            </a:pPr>
            <a:r>
              <a:rPr kumimoji="0" lang="fr-BE" sz="2000" b="0" i="0" u="none" strike="noStrike" kern="0" cap="none" spc="0" normalizeH="0" baseline="0" noProof="0" dirty="0">
                <a:ln>
                  <a:noFill/>
                </a:ln>
                <a:solidFill>
                  <a:srgbClr val="000000"/>
                </a:solidFill>
                <a:effectLst/>
                <a:uLnTx/>
                <a:uFillTx/>
                <a:latin typeface="Alegreya Sans"/>
                <a:ea typeface="Alegreya Sans"/>
                <a:cs typeface="Alegreya Sans"/>
                <a:sym typeface="Alegreya Sans"/>
              </a:rPr>
              <a:t>elle développe l’</a:t>
            </a:r>
            <a:r>
              <a:rPr kumimoji="0" lang="fr-BE" sz="2000" b="1" i="0" u="none" strike="noStrike" kern="0" cap="none" spc="0" normalizeH="0" baseline="0" noProof="0" dirty="0">
                <a:ln>
                  <a:noFill/>
                </a:ln>
                <a:solidFill>
                  <a:srgbClr val="399F18"/>
                </a:solidFill>
                <a:effectLst/>
                <a:uLnTx/>
                <a:uFillTx/>
                <a:latin typeface="Alegreya Sans"/>
                <a:ea typeface="Alegreya Sans"/>
                <a:cs typeface="Alegreya Sans"/>
                <a:sym typeface="Alegreya Sans"/>
              </a:rPr>
              <a:t>économie réelle</a:t>
            </a:r>
            <a:r>
              <a:rPr kumimoji="0" lang="fr-BE" sz="2000" b="0" i="0" u="none" strike="noStrike" kern="0" cap="none" spc="0" normalizeH="0" baseline="0" noProof="0" dirty="0">
                <a:ln>
                  <a:noFill/>
                </a:ln>
                <a:solidFill>
                  <a:srgbClr val="000000"/>
                </a:solidFill>
                <a:effectLst/>
                <a:uLnTx/>
                <a:uFillTx/>
                <a:latin typeface="Alegreya Sans"/>
                <a:ea typeface="Alegreya Sans"/>
                <a:cs typeface="Alegreya Sans"/>
                <a:sym typeface="Alegreya Sans"/>
              </a:rPr>
              <a:t> locale</a:t>
            </a:r>
            <a:endParaRPr kumimoji="0" sz="2000" b="0" i="0" u="none" strike="noStrike" kern="0" cap="none" spc="0" normalizeH="0" baseline="0" noProof="0" dirty="0">
              <a:ln>
                <a:noFill/>
              </a:ln>
              <a:solidFill>
                <a:srgbClr val="000000"/>
              </a:solidFill>
              <a:effectLst/>
              <a:uLnTx/>
              <a:uFillTx/>
              <a:latin typeface="Alegreya Sans"/>
              <a:ea typeface="Alegreya Sans"/>
              <a:cs typeface="Alegreya Sans"/>
              <a:sym typeface="Alegreya Sans"/>
            </a:endParaRPr>
          </a:p>
        </p:txBody>
      </p:sp>
      <p:pic>
        <p:nvPicPr>
          <p:cNvPr id="218" name="Google Shape;218;p25" descr="Une image contenant plein air, habits, personne, groupe&#10;&#10;Le contenu généré par l’IA peut être incorrect."/>
          <p:cNvPicPr preferRelativeResize="0"/>
          <p:nvPr/>
        </p:nvPicPr>
        <p:blipFill rotWithShape="1">
          <a:blip r:embed="rId4">
            <a:alphaModFix/>
          </a:blip>
          <a:srcRect t="24623" r="2" b="38106"/>
          <a:stretch/>
        </p:blipFill>
        <p:spPr>
          <a:xfrm>
            <a:off x="7970435" y="1065384"/>
            <a:ext cx="3577550" cy="1777890"/>
          </a:xfrm>
          <a:prstGeom prst="rect">
            <a:avLst/>
          </a:prstGeom>
          <a:noFill/>
          <a:ln>
            <a:noFill/>
          </a:ln>
          <a:effectLst>
            <a:outerShdw blurRad="63500" sx="102000" sy="102000" algn="ctr" rotWithShape="0">
              <a:srgbClr val="000000">
                <a:alpha val="40000"/>
              </a:srgbClr>
            </a:outerShdw>
          </a:effectLst>
        </p:spPr>
      </p:pic>
      <p:pic>
        <p:nvPicPr>
          <p:cNvPr id="219" name="Google Shape;219;p25" descr="Une image contenant plein air, arbre, meubles, herbe&#10;&#10;Le contenu généré par l’IA peut être incorrect."/>
          <p:cNvPicPr preferRelativeResize="0"/>
          <p:nvPr/>
        </p:nvPicPr>
        <p:blipFill rotWithShape="1">
          <a:blip r:embed="rId5">
            <a:alphaModFix/>
          </a:blip>
          <a:srcRect t="16827"/>
          <a:stretch/>
        </p:blipFill>
        <p:spPr>
          <a:xfrm>
            <a:off x="7970435" y="2957150"/>
            <a:ext cx="3577550" cy="1777890"/>
          </a:xfrm>
          <a:prstGeom prst="rect">
            <a:avLst/>
          </a:prstGeom>
          <a:noFill/>
          <a:ln>
            <a:noFill/>
          </a:ln>
          <a:effectLst>
            <a:outerShdw blurRad="63500" sx="102000" sy="102000" algn="ctr" rotWithShape="0">
              <a:srgbClr val="000000">
                <a:alpha val="40000"/>
              </a:srgbClr>
            </a:outerShdw>
          </a:effectLst>
        </p:spPr>
      </p:pic>
      <p:pic>
        <p:nvPicPr>
          <p:cNvPr id="220" name="Google Shape;220;p25" descr="Une image contenant plein air, habits, ciel, personne&#10;&#10;Le contenu généré par l’IA peut être incorrect."/>
          <p:cNvPicPr preferRelativeResize="0"/>
          <p:nvPr/>
        </p:nvPicPr>
        <p:blipFill rotWithShape="1">
          <a:blip r:embed="rId6">
            <a:alphaModFix/>
          </a:blip>
          <a:srcRect t="31036" b="2701"/>
          <a:stretch/>
        </p:blipFill>
        <p:spPr>
          <a:xfrm>
            <a:off x="7970435" y="4848915"/>
            <a:ext cx="3577550" cy="1777890"/>
          </a:xfrm>
          <a:prstGeom prst="rect">
            <a:avLst/>
          </a:prstGeom>
          <a:noFill/>
          <a:ln>
            <a:noFill/>
          </a:ln>
          <a:effectLst>
            <a:outerShdw blurRad="63500" sx="102000" sy="102000" algn="ctr" rotWithShape="0">
              <a:srgbClr val="000000">
                <a:alpha val="40000"/>
              </a:srgbClr>
            </a:outerShdw>
          </a:effectLst>
        </p:spPr>
      </p:pic>
      <p:grpSp>
        <p:nvGrpSpPr>
          <p:cNvPr id="221" name="Google Shape;221;p25"/>
          <p:cNvGrpSpPr/>
          <p:nvPr/>
        </p:nvGrpSpPr>
        <p:grpSpPr>
          <a:xfrm>
            <a:off x="-14430" y="6802394"/>
            <a:ext cx="12267735" cy="90715"/>
            <a:chOff x="606161" y="2106824"/>
            <a:chExt cx="6205940" cy="1241188"/>
          </a:xfrm>
        </p:grpSpPr>
        <p:sp>
          <p:nvSpPr>
            <p:cNvPr id="222" name="Google Shape;222;p25"/>
            <p:cNvSpPr/>
            <p:nvPr/>
          </p:nvSpPr>
          <p:spPr>
            <a:xfrm>
              <a:off x="606161" y="2106824"/>
              <a:ext cx="1241188" cy="1241188"/>
            </a:xfrm>
            <a:prstGeom prst="rect">
              <a:avLst/>
            </a:prstGeom>
            <a:solidFill>
              <a:srgbClr val="00AEC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FFFFFF"/>
                </a:solidFill>
                <a:effectLst/>
                <a:uLnTx/>
                <a:uFillTx/>
                <a:latin typeface="Alegreya Sans"/>
                <a:ea typeface="Alegreya Sans"/>
                <a:cs typeface="Alegreya Sans"/>
                <a:sym typeface="Alegreya Sans"/>
              </a:endParaRPr>
            </a:p>
          </p:txBody>
        </p:sp>
        <p:sp>
          <p:nvSpPr>
            <p:cNvPr id="223" name="Google Shape;223;p25"/>
            <p:cNvSpPr/>
            <p:nvPr/>
          </p:nvSpPr>
          <p:spPr>
            <a:xfrm>
              <a:off x="1847349" y="2106824"/>
              <a:ext cx="1241188" cy="1241188"/>
            </a:xfrm>
            <a:prstGeom prst="rect">
              <a:avLst/>
            </a:prstGeom>
            <a:solidFill>
              <a:srgbClr val="7F7F7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FFFFFF"/>
                </a:solidFill>
                <a:effectLst/>
                <a:uLnTx/>
                <a:uFillTx/>
                <a:latin typeface="Alegreya Sans"/>
                <a:ea typeface="Alegreya Sans"/>
                <a:cs typeface="Alegreya Sans"/>
                <a:sym typeface="Alegreya Sans"/>
              </a:endParaRPr>
            </a:p>
          </p:txBody>
        </p:sp>
        <p:sp>
          <p:nvSpPr>
            <p:cNvPr id="224" name="Google Shape;224;p25"/>
            <p:cNvSpPr/>
            <p:nvPr/>
          </p:nvSpPr>
          <p:spPr>
            <a:xfrm>
              <a:off x="3088537" y="2106824"/>
              <a:ext cx="1241188" cy="1241188"/>
            </a:xfrm>
            <a:prstGeom prst="rect">
              <a:avLst/>
            </a:prstGeom>
            <a:solidFill>
              <a:srgbClr val="399F1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399F18"/>
                </a:solidFill>
                <a:effectLst/>
                <a:uLnTx/>
                <a:uFillTx/>
                <a:latin typeface="Alegreya Sans"/>
                <a:ea typeface="Alegreya Sans"/>
                <a:cs typeface="Alegreya Sans"/>
                <a:sym typeface="Alegreya Sans"/>
              </a:endParaRPr>
            </a:p>
          </p:txBody>
        </p:sp>
        <p:sp>
          <p:nvSpPr>
            <p:cNvPr id="225" name="Google Shape;225;p25"/>
            <p:cNvSpPr/>
            <p:nvPr/>
          </p:nvSpPr>
          <p:spPr>
            <a:xfrm>
              <a:off x="4329725" y="2106824"/>
              <a:ext cx="1241188" cy="1241188"/>
            </a:xfrm>
            <a:prstGeom prst="rect">
              <a:avLst/>
            </a:prstGeom>
            <a:solidFill>
              <a:srgbClr val="58C61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FFFFFF"/>
                </a:solidFill>
                <a:effectLst/>
                <a:uLnTx/>
                <a:uFillTx/>
                <a:latin typeface="Alegreya Sans"/>
                <a:ea typeface="Alegreya Sans"/>
                <a:cs typeface="Alegreya Sans"/>
                <a:sym typeface="Alegreya Sans"/>
              </a:endParaRPr>
            </a:p>
          </p:txBody>
        </p:sp>
        <p:sp>
          <p:nvSpPr>
            <p:cNvPr id="226" name="Google Shape;226;p25"/>
            <p:cNvSpPr/>
            <p:nvPr/>
          </p:nvSpPr>
          <p:spPr>
            <a:xfrm>
              <a:off x="5570913" y="2106824"/>
              <a:ext cx="1241188" cy="1241188"/>
            </a:xfrm>
            <a:prstGeom prst="rect">
              <a:avLst/>
            </a:prstGeom>
            <a:solidFill>
              <a:srgbClr val="92C02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FFFFFF"/>
                </a:solidFill>
                <a:effectLst/>
                <a:uLnTx/>
                <a:uFillTx/>
                <a:latin typeface="Alegreya Sans"/>
                <a:ea typeface="Alegreya Sans"/>
                <a:cs typeface="Alegreya Sans"/>
                <a:sym typeface="Alegreya Sans"/>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3000"/>
                <a:satMod val="150000"/>
                <a:shade val="98000"/>
                <a:lumMod val="93000"/>
                <a:lumOff val="7000"/>
              </a:schemeClr>
            </a:gs>
            <a:gs pos="50000">
              <a:schemeClr val="bg2">
                <a:tint val="98000"/>
                <a:satMod val="130000"/>
                <a:shade val="90000"/>
                <a:lumMod val="103000"/>
              </a:schemeClr>
            </a:gs>
            <a:gs pos="100000">
              <a:schemeClr val="bg2">
                <a:shade val="63000"/>
                <a:satMod val="120000"/>
              </a:schemeClr>
            </a:gs>
          </a:gsLst>
          <a:lin ang="5400000" scaled="0"/>
        </a:gradFill>
        <a:effectLst/>
      </p:bgPr>
    </p:bg>
    <p:spTree>
      <p:nvGrpSpPr>
        <p:cNvPr id="1" name="">
          <a:extLst>
            <a:ext uri="{FF2B5EF4-FFF2-40B4-BE49-F238E27FC236}">
              <a16:creationId xmlns:a16="http://schemas.microsoft.com/office/drawing/2014/main" id="{742FE947-C747-CF19-E6B8-6081C5BF8ED1}"/>
            </a:ext>
          </a:extLst>
        </p:cNvPr>
        <p:cNvGrpSpPr/>
        <p:nvPr/>
      </p:nvGrpSpPr>
      <p:grpSpPr>
        <a:xfrm>
          <a:off x="0" y="0"/>
          <a:ext cx="0" cy="0"/>
          <a:chOff x="0" y="0"/>
          <a:chExt cx="0" cy="0"/>
        </a:xfrm>
      </p:grpSpPr>
      <p:sp>
        <p:nvSpPr>
          <p:cNvPr id="153" name="Oval 57">
            <a:extLst>
              <a:ext uri="{FF2B5EF4-FFF2-40B4-BE49-F238E27FC236}">
                <a16:creationId xmlns:a16="http://schemas.microsoft.com/office/drawing/2014/main" id="{6AB0087A-A72D-7CDA-868F-21ADAAE0AEE0}"/>
              </a:ext>
            </a:extLst>
          </p:cNvPr>
          <p:cNvSpPr/>
          <p:nvPr/>
        </p:nvSpPr>
        <p:spPr>
          <a:xfrm>
            <a:off x="11512283" y="243039"/>
            <a:ext cx="451117" cy="451117"/>
          </a:xfrm>
          <a:prstGeom prst="ellipse">
            <a:avLst/>
          </a:prstGeom>
          <a:solidFill>
            <a:srgbClr val="11973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CF5D7A3-6E96-4147-B854-171533CA41EC}" type="slidenum">
              <a:rPr kumimoji="0" lang="en-GB" sz="1800" b="0" i="0" u="none" strike="noStrike" kern="1200" cap="none" spc="0" normalizeH="0" baseline="0" noProof="0" smtClean="0">
                <a:ln>
                  <a:noFill/>
                </a:ln>
                <a:solidFill>
                  <a:srgbClr val="FFFFFF"/>
                </a:solidFill>
                <a:effectLst/>
                <a:uLnTx/>
                <a:uFillTx/>
                <a:latin typeface="Noto Sans" panose="020B0502040504020204" pitchFamily="34"/>
                <a:ea typeface="Noto Sans" panose="020B0502040504020204" pitchFamily="34"/>
                <a:cs typeface="Noto Sans" panose="020B0502040504020204" pitchFamily="34"/>
                <a:sym typeface="Arial"/>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GB" sz="1800" b="0" i="0" u="none" strike="noStrike" kern="1200" cap="none" spc="0" normalizeH="0" baseline="0" noProof="0" dirty="0">
              <a:ln>
                <a:noFill/>
              </a:ln>
              <a:solidFill>
                <a:srgbClr val="FFFFFF"/>
              </a:solidFill>
              <a:effectLst/>
              <a:uLnTx/>
              <a:uFillTx/>
              <a:latin typeface="Noto Sans" panose="020B0502040504020204" pitchFamily="34"/>
              <a:ea typeface="Noto Sans" panose="020B0502040504020204" pitchFamily="34"/>
              <a:cs typeface="Noto Sans" panose="020B0502040504020204" pitchFamily="34"/>
              <a:sym typeface="Arial"/>
            </a:endParaRPr>
          </a:p>
        </p:txBody>
      </p:sp>
      <p:sp>
        <p:nvSpPr>
          <p:cNvPr id="2" name="Titre 1">
            <a:extLst>
              <a:ext uri="{FF2B5EF4-FFF2-40B4-BE49-F238E27FC236}">
                <a16:creationId xmlns:a16="http://schemas.microsoft.com/office/drawing/2014/main" id="{2D2DF458-3C8B-C5DB-E152-C0DF007DAB65}"/>
              </a:ext>
            </a:extLst>
          </p:cNvPr>
          <p:cNvSpPr>
            <a:spLocks noGrp="1"/>
          </p:cNvSpPr>
          <p:nvPr>
            <p:ph type="ctrTitle"/>
          </p:nvPr>
        </p:nvSpPr>
        <p:spPr>
          <a:xfrm>
            <a:off x="1524000" y="506359"/>
            <a:ext cx="9144000" cy="703006"/>
          </a:xfrm>
        </p:spPr>
        <p:txBody>
          <a:bodyPr>
            <a:normAutofit/>
          </a:bodyPr>
          <a:lstStyle/>
          <a:p>
            <a:pPr marL="0" marR="0" lvl="0" indent="0" defTabSz="914400" rtl="0" eaLnBrk="1" fontAlgn="auto" latinLnBrk="0" hangingPunct="1">
              <a:lnSpc>
                <a:spcPct val="100000"/>
              </a:lnSpc>
              <a:spcBef>
                <a:spcPts val="1000"/>
              </a:spcBef>
              <a:spcAft>
                <a:spcPts val="0"/>
              </a:spcAft>
              <a:tabLst/>
              <a:defRPr/>
            </a:pPr>
            <a:r>
              <a:rPr lang="fr-FR" sz="4000" dirty="0">
                <a:latin typeface="+mn-lt"/>
              </a:rPr>
              <a:t>Introduction</a:t>
            </a:r>
            <a:endParaRPr lang="fr-BE" sz="4000" dirty="0">
              <a:latin typeface="+mn-lt"/>
            </a:endParaRPr>
          </a:p>
        </p:txBody>
      </p:sp>
      <p:sp>
        <p:nvSpPr>
          <p:cNvPr id="3" name="Sous-titre 2">
            <a:extLst>
              <a:ext uri="{FF2B5EF4-FFF2-40B4-BE49-F238E27FC236}">
                <a16:creationId xmlns:a16="http://schemas.microsoft.com/office/drawing/2014/main" id="{FE7BF8C8-E019-1013-5017-6B1683E6902E}"/>
              </a:ext>
            </a:extLst>
          </p:cNvPr>
          <p:cNvSpPr>
            <a:spLocks noGrp="1"/>
          </p:cNvSpPr>
          <p:nvPr>
            <p:ph type="subTitle" idx="1"/>
          </p:nvPr>
        </p:nvSpPr>
        <p:spPr>
          <a:xfrm>
            <a:off x="265472" y="1602658"/>
            <a:ext cx="11552902" cy="4355690"/>
          </a:xfrm>
        </p:spPr>
        <p:txBody>
          <a:bodyPr>
            <a:normAutofit/>
          </a:bodyPr>
          <a:lstStyle/>
          <a:p>
            <a:pPr marR="0" lvl="0" algn="l" defTabSz="914400" rtl="0" eaLnBrk="1" fontAlgn="auto" latinLnBrk="0" hangingPunct="1">
              <a:lnSpc>
                <a:spcPct val="90000"/>
              </a:lnSpc>
              <a:spcBef>
                <a:spcPts val="1000"/>
              </a:spcBef>
              <a:spcAft>
                <a:spcPts val="0"/>
              </a:spcAft>
              <a:buClrTx/>
              <a:buSzTx/>
              <a:tabLst/>
              <a:defRPr/>
            </a:pPr>
            <a:endParaRPr lang="fr-FR" sz="800" dirty="0">
              <a:solidFill>
                <a:schemeClr val="tx2"/>
              </a:solidFill>
              <a:latin typeface="Calibri" panose="020F0502020204030204"/>
            </a:endParaRPr>
          </a:p>
          <a:p>
            <a:pPr marR="0" lvl="0" algn="l" defTabSz="914400" rtl="0" eaLnBrk="1" fontAlgn="auto" latinLnBrk="0" hangingPunct="1">
              <a:lnSpc>
                <a:spcPct val="90000"/>
              </a:lnSpc>
              <a:spcBef>
                <a:spcPts val="1000"/>
              </a:spcBef>
              <a:spcAft>
                <a:spcPts val="0"/>
              </a:spcAft>
              <a:buClrTx/>
              <a:buSzTx/>
              <a:tabLst/>
              <a:defRPr/>
            </a:pPr>
            <a:endParaRPr kumimoji="0" lang="fr-FR" sz="2800" b="0" i="0" u="none" strike="noStrike" kern="1200" cap="none" spc="0" normalizeH="0" baseline="0" noProof="0" dirty="0">
              <a:ln>
                <a:noFill/>
              </a:ln>
              <a:solidFill>
                <a:schemeClr val="tx2"/>
              </a:solidFill>
              <a:effectLst/>
              <a:uLnTx/>
              <a:uFillTx/>
              <a:latin typeface="Calibri" panose="020F0502020204030204"/>
              <a:ea typeface="+mn-ea"/>
              <a:cs typeface="+mn-cs"/>
            </a:endParaRPr>
          </a:p>
          <a:p>
            <a:endParaRPr lang="fr-BE" dirty="0"/>
          </a:p>
          <a:p>
            <a:r>
              <a:rPr lang="fr-BE" sz="5400" b="1" dirty="0"/>
              <a:t>Je ne sais pas … Mais !</a:t>
            </a:r>
          </a:p>
        </p:txBody>
      </p:sp>
      <p:sp>
        <p:nvSpPr>
          <p:cNvPr id="4" name="ZoneTexte 3">
            <a:extLst>
              <a:ext uri="{FF2B5EF4-FFF2-40B4-BE49-F238E27FC236}">
                <a16:creationId xmlns:a16="http://schemas.microsoft.com/office/drawing/2014/main" id="{88550564-C2CB-D42A-F4FB-CF5202A194C8}"/>
              </a:ext>
            </a:extLst>
          </p:cNvPr>
          <p:cNvSpPr txBox="1"/>
          <p:nvPr/>
        </p:nvSpPr>
        <p:spPr>
          <a:xfrm>
            <a:off x="3195484" y="6166975"/>
            <a:ext cx="5958348" cy="369332"/>
          </a:xfrm>
          <a:prstGeom prst="rect">
            <a:avLst/>
          </a:prstGeom>
          <a:solidFill>
            <a:srgbClr val="11973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srgbClr val="282F39"/>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9206740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232" name="Google Shape;232;p24"/>
          <p:cNvPicPr preferRelativeResize="0"/>
          <p:nvPr/>
        </p:nvPicPr>
        <p:blipFill rotWithShape="1">
          <a:blip r:embed="rId3">
            <a:alphaModFix/>
          </a:blip>
          <a:srcRect/>
          <a:stretch/>
        </p:blipFill>
        <p:spPr>
          <a:xfrm>
            <a:off x="10732347" y="125758"/>
            <a:ext cx="1238492" cy="1052235"/>
          </a:xfrm>
          <a:prstGeom prst="rect">
            <a:avLst/>
          </a:prstGeom>
          <a:noFill/>
          <a:ln>
            <a:noFill/>
          </a:ln>
        </p:spPr>
      </p:pic>
      <p:sp>
        <p:nvSpPr>
          <p:cNvPr id="233" name="Google Shape;233;p24"/>
          <p:cNvSpPr txBox="1"/>
          <p:nvPr/>
        </p:nvSpPr>
        <p:spPr>
          <a:xfrm>
            <a:off x="1672675" y="289919"/>
            <a:ext cx="9295800" cy="9543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fr-BE" sz="2800" b="1" i="0" u="none" strike="noStrike" kern="0" cap="none" spc="0" normalizeH="0" baseline="0" noProof="0">
                <a:ln>
                  <a:noFill/>
                </a:ln>
                <a:solidFill>
                  <a:srgbClr val="595959"/>
                </a:solidFill>
                <a:effectLst/>
                <a:uLnTx/>
                <a:uFillTx/>
                <a:latin typeface="Alegreya Sans"/>
                <a:ea typeface="Alegreya Sans"/>
                <a:cs typeface="Alegreya Sans"/>
                <a:sym typeface="Alegreya Sans"/>
              </a:rPr>
              <a:t>Les communautés locales offrent des solutions </a:t>
            </a:r>
            <a:endParaRPr kumimoji="0" sz="2800" b="1" i="0" u="none" strike="noStrike" kern="0" cap="none" spc="0" normalizeH="0" baseline="0" noProof="0">
              <a:ln>
                <a:noFill/>
              </a:ln>
              <a:solidFill>
                <a:srgbClr val="595959"/>
              </a:solidFill>
              <a:effectLst/>
              <a:uLnTx/>
              <a:uFillTx/>
              <a:latin typeface="Alegreya Sans"/>
              <a:ea typeface="Alegreya Sans"/>
              <a:cs typeface="Alegreya Sans"/>
              <a:sym typeface="Alegreya Sans"/>
            </a:endParaRPr>
          </a:p>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fr-BE" sz="2800" b="1" i="0" u="none" strike="noStrike" kern="0" cap="none" spc="0" normalizeH="0" baseline="0" noProof="0">
                <a:ln>
                  <a:noFill/>
                </a:ln>
                <a:solidFill>
                  <a:srgbClr val="595959"/>
                </a:solidFill>
                <a:effectLst/>
                <a:uLnTx/>
                <a:uFillTx/>
                <a:latin typeface="Alegreya Sans"/>
                <a:ea typeface="Alegreya Sans"/>
                <a:cs typeface="Alegreya Sans"/>
                <a:sym typeface="Alegreya Sans"/>
              </a:rPr>
              <a:t>innovantes et efficaces face aux enjeux globaux</a:t>
            </a:r>
            <a:endParaRPr kumimoji="0" sz="2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4" name="Google Shape;234;p24"/>
          <p:cNvSpPr/>
          <p:nvPr/>
        </p:nvSpPr>
        <p:spPr>
          <a:xfrm>
            <a:off x="657725" y="1989225"/>
            <a:ext cx="7475700" cy="1182300"/>
          </a:xfrm>
          <a:prstGeom prst="roundRect">
            <a:avLst>
              <a:gd name="adj" fmla="val 16667"/>
            </a:avLst>
          </a:prstGeom>
          <a:solidFill>
            <a:srgbClr val="58C619"/>
          </a:solidFill>
          <a:ln>
            <a:noFill/>
          </a:ln>
          <a:effectLst>
            <a:outerShdw blurRad="63500" sx="102000" sy="102000" algn="ctr"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50000"/>
              </a:lnSpc>
              <a:spcBef>
                <a:spcPts val="0"/>
              </a:spcBef>
              <a:spcAft>
                <a:spcPts val="0"/>
              </a:spcAft>
              <a:buClr>
                <a:srgbClr val="000000"/>
              </a:buClr>
              <a:buSzPts val="2400"/>
              <a:buFont typeface="Arial"/>
              <a:buNone/>
              <a:tabLst/>
              <a:defRPr/>
            </a:pPr>
            <a:r>
              <a:rPr kumimoji="0" lang="fr-BE" sz="2400" b="0" i="0" u="none" strike="noStrike" kern="0" cap="none" spc="0" normalizeH="0" baseline="0" noProof="0">
                <a:ln>
                  <a:noFill/>
                </a:ln>
                <a:solidFill>
                  <a:srgbClr val="FFFFFF"/>
                </a:solidFill>
                <a:effectLst/>
                <a:uLnTx/>
                <a:uFillTx/>
                <a:latin typeface="Alegreya Sans"/>
                <a:ea typeface="Alegreya Sans"/>
                <a:cs typeface="Alegreya Sans"/>
                <a:sym typeface="Alegreya Sans"/>
              </a:rPr>
              <a:t>Des solutions </a:t>
            </a:r>
            <a:r>
              <a:rPr kumimoji="0" lang="fr-BE" sz="2400" b="1" i="0" u="none" strike="noStrike" kern="0" cap="none" spc="0" normalizeH="0" baseline="0" noProof="0">
                <a:ln>
                  <a:noFill/>
                </a:ln>
                <a:solidFill>
                  <a:srgbClr val="FFFFFF"/>
                </a:solidFill>
                <a:effectLst/>
                <a:uLnTx/>
                <a:uFillTx/>
                <a:latin typeface="Alegreya Sans"/>
                <a:ea typeface="Alegreya Sans"/>
                <a:cs typeface="Alegreya Sans"/>
                <a:sym typeface="Alegreya Sans"/>
              </a:rPr>
              <a:t>concrètes et innovantes </a:t>
            </a:r>
            <a:r>
              <a:rPr kumimoji="0" lang="fr-BE" sz="2400" b="0" i="0" u="none" strike="noStrike" kern="0" cap="none" spc="0" normalizeH="0" baseline="0" noProof="0">
                <a:ln>
                  <a:noFill/>
                </a:ln>
                <a:solidFill>
                  <a:srgbClr val="FFFFFF"/>
                </a:solidFill>
                <a:effectLst/>
                <a:uLnTx/>
                <a:uFillTx/>
                <a:latin typeface="Alegreya Sans"/>
                <a:ea typeface="Alegreya Sans"/>
                <a:cs typeface="Alegreya Sans"/>
                <a:sym typeface="Alegreya Sans"/>
              </a:rPr>
              <a:t>pour l’alimentation,</a:t>
            </a:r>
            <a:endParaRPr kumimoji="0" sz="2400" b="0" i="0" u="none" strike="noStrike" kern="0" cap="none" spc="0" normalizeH="0" baseline="0" noProof="0">
              <a:ln>
                <a:noFill/>
              </a:ln>
              <a:solidFill>
                <a:srgbClr val="FFFFFF"/>
              </a:solidFill>
              <a:effectLst/>
              <a:uLnTx/>
              <a:uFillTx/>
              <a:latin typeface="Alegreya Sans"/>
              <a:ea typeface="Alegreya Sans"/>
              <a:cs typeface="Alegreya Sans"/>
              <a:sym typeface="Alegreya Sans"/>
            </a:endParaRPr>
          </a:p>
          <a:p>
            <a:pPr marL="0" marR="0" lvl="0" indent="0" algn="l" defTabSz="914400" rtl="0" eaLnBrk="1" fontAlgn="auto" latinLnBrk="0" hangingPunct="1">
              <a:lnSpc>
                <a:spcPct val="150000"/>
              </a:lnSpc>
              <a:spcBef>
                <a:spcPts val="0"/>
              </a:spcBef>
              <a:spcAft>
                <a:spcPts val="0"/>
              </a:spcAft>
              <a:buClr>
                <a:srgbClr val="000000"/>
              </a:buClr>
              <a:buSzPts val="2400"/>
              <a:buFont typeface="Arial"/>
              <a:buNone/>
              <a:tabLst/>
              <a:defRPr/>
            </a:pPr>
            <a:r>
              <a:rPr kumimoji="0" lang="fr-BE" sz="2400" b="0" i="0" u="none" strike="noStrike" kern="0" cap="none" spc="0" normalizeH="0" baseline="0" noProof="0">
                <a:ln>
                  <a:noFill/>
                </a:ln>
                <a:solidFill>
                  <a:srgbClr val="FFFFFF"/>
                </a:solidFill>
                <a:effectLst/>
                <a:uLnTx/>
                <a:uFillTx/>
                <a:latin typeface="Alegreya Sans"/>
                <a:ea typeface="Alegreya Sans"/>
                <a:cs typeface="Alegreya Sans"/>
                <a:sym typeface="Alegreya Sans"/>
              </a:rPr>
              <a:t> la mobilité, l’énergie, le réemploi, la biodiversité…</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5" name="Google Shape;235;p24"/>
          <p:cNvSpPr/>
          <p:nvPr/>
        </p:nvSpPr>
        <p:spPr>
          <a:xfrm>
            <a:off x="657725" y="4676475"/>
            <a:ext cx="7475700" cy="1239900"/>
          </a:xfrm>
          <a:prstGeom prst="roundRect">
            <a:avLst>
              <a:gd name="adj" fmla="val 16667"/>
            </a:avLst>
          </a:prstGeom>
          <a:solidFill>
            <a:srgbClr val="58C619"/>
          </a:solidFill>
          <a:ln>
            <a:noFill/>
          </a:ln>
          <a:effectLst>
            <a:outerShdw blurRad="63500" sx="102000" sy="102000" algn="ctr"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50000"/>
              </a:lnSpc>
              <a:spcBef>
                <a:spcPts val="0"/>
              </a:spcBef>
              <a:spcAft>
                <a:spcPts val="0"/>
              </a:spcAft>
              <a:buClr>
                <a:srgbClr val="000000"/>
              </a:buClr>
              <a:buSzPts val="2400"/>
              <a:buFont typeface="Arial"/>
              <a:buNone/>
              <a:tabLst/>
              <a:defRPr/>
            </a:pPr>
            <a:r>
              <a:rPr kumimoji="0" lang="fr-BE" sz="2400" b="0" i="0" u="none" strike="noStrike" kern="0" cap="none" spc="0" normalizeH="0" baseline="0" noProof="0">
                <a:ln>
                  <a:noFill/>
                </a:ln>
                <a:solidFill>
                  <a:srgbClr val="FFFFFF"/>
                </a:solidFill>
                <a:effectLst/>
                <a:uLnTx/>
                <a:uFillTx/>
                <a:latin typeface="Alegreya Sans"/>
                <a:ea typeface="Alegreya Sans"/>
                <a:cs typeface="Alegreya Sans"/>
                <a:sym typeface="Alegreya Sans"/>
              </a:rPr>
              <a:t>Des solutions</a:t>
            </a:r>
            <a:r>
              <a:rPr kumimoji="0" lang="fr-BE" sz="2400" b="1" i="0" u="none" strike="noStrike" kern="0" cap="none" spc="0" normalizeH="0" baseline="0" noProof="0">
                <a:ln>
                  <a:noFill/>
                </a:ln>
                <a:solidFill>
                  <a:srgbClr val="FFFFFF"/>
                </a:solidFill>
                <a:effectLst/>
                <a:uLnTx/>
                <a:uFillTx/>
                <a:latin typeface="Alegreya Sans"/>
                <a:ea typeface="Alegreya Sans"/>
                <a:cs typeface="Alegreya Sans"/>
                <a:sym typeface="Alegreya Sans"/>
              </a:rPr>
              <a:t> ancrées localement</a:t>
            </a:r>
            <a:r>
              <a:rPr kumimoji="0" lang="fr-BE" sz="2400" b="0" i="0" u="none" strike="noStrike" kern="0" cap="none" spc="0" normalizeH="0" baseline="0" noProof="0">
                <a:ln>
                  <a:noFill/>
                </a:ln>
                <a:solidFill>
                  <a:srgbClr val="FFFFFF"/>
                </a:solidFill>
                <a:effectLst/>
                <a:uLnTx/>
                <a:uFillTx/>
                <a:latin typeface="Alegreya Sans"/>
                <a:ea typeface="Alegreya Sans"/>
                <a:cs typeface="Alegreya Sans"/>
                <a:sym typeface="Alegreya Sans"/>
              </a:rPr>
              <a:t>: adaptées aux réalités du territoire et insérées dans le tissu d’acteurs local</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6" name="Google Shape;236;p24"/>
          <p:cNvSpPr/>
          <p:nvPr/>
        </p:nvSpPr>
        <p:spPr>
          <a:xfrm>
            <a:off x="657725" y="3332849"/>
            <a:ext cx="7475622" cy="1182356"/>
          </a:xfrm>
          <a:prstGeom prst="roundRect">
            <a:avLst>
              <a:gd name="adj" fmla="val 16667"/>
            </a:avLst>
          </a:prstGeom>
          <a:solidFill>
            <a:srgbClr val="7F7F7F"/>
          </a:solidFill>
          <a:ln>
            <a:noFill/>
          </a:ln>
          <a:effectLst>
            <a:outerShdw blurRad="63500" sx="102000" sy="102000" algn="ctr"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50000"/>
              </a:lnSpc>
              <a:spcBef>
                <a:spcPts val="0"/>
              </a:spcBef>
              <a:spcAft>
                <a:spcPts val="0"/>
              </a:spcAft>
              <a:buClr>
                <a:srgbClr val="000000"/>
              </a:buClr>
              <a:buSzPts val="2400"/>
              <a:buFont typeface="Arial"/>
              <a:buNone/>
              <a:tabLst/>
              <a:defRPr/>
            </a:pPr>
            <a:r>
              <a:rPr kumimoji="0" lang="fr-BE" sz="2400" b="0" i="0" u="none" strike="noStrike" kern="0" cap="none" spc="0" normalizeH="0" baseline="0" noProof="0">
                <a:ln>
                  <a:noFill/>
                </a:ln>
                <a:solidFill>
                  <a:srgbClr val="FFFFFF"/>
                </a:solidFill>
                <a:effectLst/>
                <a:uLnTx/>
                <a:uFillTx/>
                <a:latin typeface="Alegreya Sans"/>
                <a:ea typeface="Alegreya Sans"/>
                <a:cs typeface="Alegreya Sans"/>
                <a:sym typeface="Alegreya Sans"/>
              </a:rPr>
              <a:t>Des solutions portées par de la </a:t>
            </a:r>
            <a:r>
              <a:rPr kumimoji="0" lang="fr-BE" sz="2400" b="1" i="0" u="none" strike="noStrike" kern="0" cap="none" spc="0" normalizeH="0" baseline="0" noProof="0">
                <a:ln>
                  <a:noFill/>
                </a:ln>
                <a:solidFill>
                  <a:srgbClr val="FFFFFF"/>
                </a:solidFill>
                <a:effectLst/>
                <a:uLnTx/>
                <a:uFillTx/>
                <a:latin typeface="Alegreya Sans"/>
                <a:ea typeface="Alegreya Sans"/>
                <a:cs typeface="Alegreya Sans"/>
                <a:sym typeface="Alegreya Sans"/>
              </a:rPr>
              <a:t>motivation intrinsèque </a:t>
            </a:r>
            <a:r>
              <a:rPr kumimoji="0" lang="fr-BE" sz="2400" b="0" i="0" u="none" strike="noStrike" kern="0" cap="none" spc="0" normalizeH="0" baseline="0" noProof="0">
                <a:ln>
                  <a:noFill/>
                </a:ln>
                <a:solidFill>
                  <a:srgbClr val="FFFFFF"/>
                </a:solidFill>
                <a:effectLst/>
                <a:uLnTx/>
                <a:uFillTx/>
                <a:latin typeface="Alegreya Sans"/>
                <a:ea typeface="Alegreya Sans"/>
                <a:cs typeface="Alegreya Sans"/>
                <a:sym typeface="Alegreya Sans"/>
              </a:rPr>
              <a:t>: engagement, sens, entraide</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237" name="Google Shape;237;p24" descr="Pour un Etat partenaire l L'innovation citoyenne au cœur de la  transformation sociale et écologique | Etopia"/>
          <p:cNvPicPr preferRelativeResize="0"/>
          <p:nvPr/>
        </p:nvPicPr>
        <p:blipFill rotWithShape="1">
          <a:blip r:embed="rId4">
            <a:alphaModFix/>
          </a:blip>
          <a:srcRect/>
          <a:stretch/>
        </p:blipFill>
        <p:spPr>
          <a:xfrm>
            <a:off x="8509474" y="1931401"/>
            <a:ext cx="2916675" cy="4117624"/>
          </a:xfrm>
          <a:prstGeom prst="rect">
            <a:avLst/>
          </a:prstGeom>
          <a:noFill/>
          <a:ln>
            <a:noFill/>
          </a:ln>
          <a:effectLst>
            <a:outerShdw blurRad="63500" sx="102000" sy="102000" algn="ctr" rotWithShape="0">
              <a:srgbClr val="000000">
                <a:alpha val="40000"/>
              </a:srgbClr>
            </a:outerShdw>
          </a:effectLst>
        </p:spPr>
      </p:pic>
      <p:grpSp>
        <p:nvGrpSpPr>
          <p:cNvPr id="238" name="Google Shape;238;p24"/>
          <p:cNvGrpSpPr/>
          <p:nvPr/>
        </p:nvGrpSpPr>
        <p:grpSpPr>
          <a:xfrm>
            <a:off x="-14430" y="6802394"/>
            <a:ext cx="12267735" cy="90715"/>
            <a:chOff x="606161" y="2106824"/>
            <a:chExt cx="6205940" cy="1241188"/>
          </a:xfrm>
        </p:grpSpPr>
        <p:sp>
          <p:nvSpPr>
            <p:cNvPr id="239" name="Google Shape;239;p24"/>
            <p:cNvSpPr/>
            <p:nvPr/>
          </p:nvSpPr>
          <p:spPr>
            <a:xfrm>
              <a:off x="606161" y="2106824"/>
              <a:ext cx="1241188" cy="1241188"/>
            </a:xfrm>
            <a:prstGeom prst="rect">
              <a:avLst/>
            </a:prstGeom>
            <a:solidFill>
              <a:srgbClr val="00AEC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FFFFFF"/>
                </a:solidFill>
                <a:effectLst/>
                <a:uLnTx/>
                <a:uFillTx/>
                <a:latin typeface="Alegreya Sans"/>
                <a:ea typeface="Alegreya Sans"/>
                <a:cs typeface="Alegreya Sans"/>
                <a:sym typeface="Alegreya Sans"/>
              </a:endParaRPr>
            </a:p>
          </p:txBody>
        </p:sp>
        <p:sp>
          <p:nvSpPr>
            <p:cNvPr id="240" name="Google Shape;240;p24"/>
            <p:cNvSpPr/>
            <p:nvPr/>
          </p:nvSpPr>
          <p:spPr>
            <a:xfrm>
              <a:off x="1847349" y="2106824"/>
              <a:ext cx="1241188" cy="1241188"/>
            </a:xfrm>
            <a:prstGeom prst="rect">
              <a:avLst/>
            </a:prstGeom>
            <a:solidFill>
              <a:srgbClr val="7F7F7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FFFFFF"/>
                </a:solidFill>
                <a:effectLst/>
                <a:uLnTx/>
                <a:uFillTx/>
                <a:latin typeface="Alegreya Sans"/>
                <a:ea typeface="Alegreya Sans"/>
                <a:cs typeface="Alegreya Sans"/>
                <a:sym typeface="Alegreya Sans"/>
              </a:endParaRPr>
            </a:p>
          </p:txBody>
        </p:sp>
        <p:sp>
          <p:nvSpPr>
            <p:cNvPr id="241" name="Google Shape;241;p24"/>
            <p:cNvSpPr/>
            <p:nvPr/>
          </p:nvSpPr>
          <p:spPr>
            <a:xfrm>
              <a:off x="3088537" y="2106824"/>
              <a:ext cx="1241188" cy="1241188"/>
            </a:xfrm>
            <a:prstGeom prst="rect">
              <a:avLst/>
            </a:prstGeom>
            <a:solidFill>
              <a:srgbClr val="399F1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399F18"/>
                </a:solidFill>
                <a:effectLst/>
                <a:uLnTx/>
                <a:uFillTx/>
                <a:latin typeface="Alegreya Sans"/>
                <a:ea typeface="Alegreya Sans"/>
                <a:cs typeface="Alegreya Sans"/>
                <a:sym typeface="Alegreya Sans"/>
              </a:endParaRPr>
            </a:p>
          </p:txBody>
        </p:sp>
        <p:sp>
          <p:nvSpPr>
            <p:cNvPr id="242" name="Google Shape;242;p24"/>
            <p:cNvSpPr/>
            <p:nvPr/>
          </p:nvSpPr>
          <p:spPr>
            <a:xfrm>
              <a:off x="4329725" y="2106824"/>
              <a:ext cx="1241188" cy="1241188"/>
            </a:xfrm>
            <a:prstGeom prst="rect">
              <a:avLst/>
            </a:prstGeom>
            <a:solidFill>
              <a:srgbClr val="58C61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FFFFFF"/>
                </a:solidFill>
                <a:effectLst/>
                <a:uLnTx/>
                <a:uFillTx/>
                <a:latin typeface="Alegreya Sans"/>
                <a:ea typeface="Alegreya Sans"/>
                <a:cs typeface="Alegreya Sans"/>
                <a:sym typeface="Alegreya Sans"/>
              </a:endParaRPr>
            </a:p>
          </p:txBody>
        </p:sp>
        <p:sp>
          <p:nvSpPr>
            <p:cNvPr id="243" name="Google Shape;243;p24"/>
            <p:cNvSpPr/>
            <p:nvPr/>
          </p:nvSpPr>
          <p:spPr>
            <a:xfrm>
              <a:off x="5570913" y="2106824"/>
              <a:ext cx="1241188" cy="1241188"/>
            </a:xfrm>
            <a:prstGeom prst="rect">
              <a:avLst/>
            </a:prstGeom>
            <a:solidFill>
              <a:srgbClr val="92C02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FFFFFF"/>
                </a:solidFill>
                <a:effectLst/>
                <a:uLnTx/>
                <a:uFillTx/>
                <a:latin typeface="Alegreya Sans"/>
                <a:ea typeface="Alegreya Sans"/>
                <a:cs typeface="Alegreya Sans"/>
                <a:sym typeface="Alegreya Sans"/>
              </a:endParaRPr>
            </a:p>
          </p:txBody>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grpSp>
        <p:nvGrpSpPr>
          <p:cNvPr id="249" name="Google Shape;249;g3a3000b8a5c_0_236"/>
          <p:cNvGrpSpPr/>
          <p:nvPr/>
        </p:nvGrpSpPr>
        <p:grpSpPr>
          <a:xfrm>
            <a:off x="-14414" y="6802421"/>
            <a:ext cx="12267728" cy="90724"/>
            <a:chOff x="606161" y="2106824"/>
            <a:chExt cx="6205852" cy="1241100"/>
          </a:xfrm>
        </p:grpSpPr>
        <p:sp>
          <p:nvSpPr>
            <p:cNvPr id="250" name="Google Shape;250;g3a3000b8a5c_0_236"/>
            <p:cNvSpPr/>
            <p:nvPr/>
          </p:nvSpPr>
          <p:spPr>
            <a:xfrm>
              <a:off x="606161" y="2106824"/>
              <a:ext cx="1241100" cy="1241100"/>
            </a:xfrm>
            <a:prstGeom prst="rect">
              <a:avLst/>
            </a:prstGeom>
            <a:solidFill>
              <a:srgbClr val="00AEC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FFFFFF"/>
                </a:solidFill>
                <a:effectLst/>
                <a:uLnTx/>
                <a:uFillTx/>
                <a:latin typeface="Alegreya Sans"/>
                <a:ea typeface="Alegreya Sans"/>
                <a:cs typeface="Alegreya Sans"/>
                <a:sym typeface="Alegreya Sans"/>
              </a:endParaRPr>
            </a:p>
          </p:txBody>
        </p:sp>
        <p:sp>
          <p:nvSpPr>
            <p:cNvPr id="251" name="Google Shape;251;g3a3000b8a5c_0_236"/>
            <p:cNvSpPr/>
            <p:nvPr/>
          </p:nvSpPr>
          <p:spPr>
            <a:xfrm>
              <a:off x="1847349" y="2106824"/>
              <a:ext cx="1241100" cy="1241100"/>
            </a:xfrm>
            <a:prstGeom prst="rect">
              <a:avLst/>
            </a:prstGeom>
            <a:solidFill>
              <a:srgbClr val="7F7F7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FFFFFF"/>
                </a:solidFill>
                <a:effectLst/>
                <a:uLnTx/>
                <a:uFillTx/>
                <a:latin typeface="Alegreya Sans"/>
                <a:ea typeface="Alegreya Sans"/>
                <a:cs typeface="Alegreya Sans"/>
                <a:sym typeface="Alegreya Sans"/>
              </a:endParaRPr>
            </a:p>
          </p:txBody>
        </p:sp>
        <p:sp>
          <p:nvSpPr>
            <p:cNvPr id="252" name="Google Shape;252;g3a3000b8a5c_0_236"/>
            <p:cNvSpPr/>
            <p:nvPr/>
          </p:nvSpPr>
          <p:spPr>
            <a:xfrm>
              <a:off x="3088537" y="2106824"/>
              <a:ext cx="1241100" cy="1241100"/>
            </a:xfrm>
            <a:prstGeom prst="rect">
              <a:avLst/>
            </a:prstGeom>
            <a:solidFill>
              <a:srgbClr val="399F1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399F18"/>
                </a:solidFill>
                <a:effectLst/>
                <a:uLnTx/>
                <a:uFillTx/>
                <a:latin typeface="Alegreya Sans"/>
                <a:ea typeface="Alegreya Sans"/>
                <a:cs typeface="Alegreya Sans"/>
                <a:sym typeface="Alegreya Sans"/>
              </a:endParaRPr>
            </a:p>
          </p:txBody>
        </p:sp>
        <p:sp>
          <p:nvSpPr>
            <p:cNvPr id="253" name="Google Shape;253;g3a3000b8a5c_0_236"/>
            <p:cNvSpPr/>
            <p:nvPr/>
          </p:nvSpPr>
          <p:spPr>
            <a:xfrm>
              <a:off x="4329725" y="2106824"/>
              <a:ext cx="1241100" cy="1241100"/>
            </a:xfrm>
            <a:prstGeom prst="rect">
              <a:avLst/>
            </a:prstGeom>
            <a:solidFill>
              <a:srgbClr val="58C61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FFFFFF"/>
                </a:solidFill>
                <a:effectLst/>
                <a:uLnTx/>
                <a:uFillTx/>
                <a:latin typeface="Alegreya Sans"/>
                <a:ea typeface="Alegreya Sans"/>
                <a:cs typeface="Alegreya Sans"/>
                <a:sym typeface="Alegreya Sans"/>
              </a:endParaRPr>
            </a:p>
          </p:txBody>
        </p:sp>
        <p:sp>
          <p:nvSpPr>
            <p:cNvPr id="254" name="Google Shape;254;g3a3000b8a5c_0_236"/>
            <p:cNvSpPr/>
            <p:nvPr/>
          </p:nvSpPr>
          <p:spPr>
            <a:xfrm>
              <a:off x="5570913" y="2106824"/>
              <a:ext cx="1241100" cy="1241100"/>
            </a:xfrm>
            <a:prstGeom prst="rect">
              <a:avLst/>
            </a:prstGeom>
            <a:solidFill>
              <a:srgbClr val="92C02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FFFFFF"/>
                </a:solidFill>
                <a:effectLst/>
                <a:uLnTx/>
                <a:uFillTx/>
                <a:latin typeface="Alegreya Sans"/>
                <a:ea typeface="Alegreya Sans"/>
                <a:cs typeface="Alegreya Sans"/>
                <a:sym typeface="Alegreya Sans"/>
              </a:endParaRPr>
            </a:p>
          </p:txBody>
        </p:sp>
      </p:grpSp>
      <p:pic>
        <p:nvPicPr>
          <p:cNvPr id="255" name="Google Shape;255;g3a3000b8a5c_0_236"/>
          <p:cNvPicPr preferRelativeResize="0"/>
          <p:nvPr/>
        </p:nvPicPr>
        <p:blipFill rotWithShape="1">
          <a:blip r:embed="rId3">
            <a:alphaModFix/>
          </a:blip>
          <a:srcRect/>
          <a:stretch/>
        </p:blipFill>
        <p:spPr>
          <a:xfrm>
            <a:off x="10732347" y="21454"/>
            <a:ext cx="1238492" cy="1052235"/>
          </a:xfrm>
          <a:prstGeom prst="rect">
            <a:avLst/>
          </a:prstGeom>
          <a:noFill/>
          <a:ln>
            <a:noFill/>
          </a:ln>
        </p:spPr>
      </p:pic>
      <p:grpSp>
        <p:nvGrpSpPr>
          <p:cNvPr id="256" name="Google Shape;256;g3a3000b8a5c_0_236"/>
          <p:cNvGrpSpPr/>
          <p:nvPr/>
        </p:nvGrpSpPr>
        <p:grpSpPr>
          <a:xfrm>
            <a:off x="2092074" y="1213228"/>
            <a:ext cx="7995308" cy="901393"/>
            <a:chOff x="0" y="-83706"/>
            <a:chExt cx="15990616" cy="1802786"/>
          </a:xfrm>
        </p:grpSpPr>
        <p:sp>
          <p:nvSpPr>
            <p:cNvPr id="257" name="Google Shape;257;g3a3000b8a5c_0_236"/>
            <p:cNvSpPr/>
            <p:nvPr/>
          </p:nvSpPr>
          <p:spPr>
            <a:xfrm>
              <a:off x="0" y="0"/>
              <a:ext cx="2966085" cy="1719072"/>
            </a:xfrm>
            <a:custGeom>
              <a:avLst/>
              <a:gdLst/>
              <a:ahLst/>
              <a:cxnLst/>
              <a:rect l="l" t="t" r="r" b="b"/>
              <a:pathLst>
                <a:path w="2966085" h="1719072" extrusionOk="0">
                  <a:moveTo>
                    <a:pt x="0" y="0"/>
                  </a:moveTo>
                  <a:lnTo>
                    <a:pt x="2106549" y="0"/>
                  </a:lnTo>
                  <a:lnTo>
                    <a:pt x="2966085" y="859536"/>
                  </a:lnTo>
                  <a:lnTo>
                    <a:pt x="2106549" y="1719072"/>
                  </a:lnTo>
                  <a:lnTo>
                    <a:pt x="0" y="1719072"/>
                  </a:lnTo>
                  <a:close/>
                </a:path>
              </a:pathLst>
            </a:custGeom>
            <a:solidFill>
              <a:srgbClr val="92C020"/>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8" name="Google Shape;258;g3a3000b8a5c_0_236"/>
            <p:cNvSpPr/>
            <p:nvPr/>
          </p:nvSpPr>
          <p:spPr>
            <a:xfrm>
              <a:off x="2360172" y="0"/>
              <a:ext cx="13630444" cy="1719080"/>
            </a:xfrm>
            <a:custGeom>
              <a:avLst/>
              <a:gdLst/>
              <a:ahLst/>
              <a:cxnLst/>
              <a:rect l="l" t="t" r="r" b="b"/>
              <a:pathLst>
                <a:path w="13630444" h="1719080" extrusionOk="0">
                  <a:moveTo>
                    <a:pt x="0" y="0"/>
                  </a:moveTo>
                  <a:lnTo>
                    <a:pt x="13630444" y="0"/>
                  </a:lnTo>
                  <a:lnTo>
                    <a:pt x="13630444" y="1719080"/>
                  </a:lnTo>
                  <a:lnTo>
                    <a:pt x="0" y="1719080"/>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9" name="Google Shape;259;g3a3000b8a5c_0_236"/>
            <p:cNvSpPr txBox="1"/>
            <p:nvPr/>
          </p:nvSpPr>
          <p:spPr>
            <a:xfrm>
              <a:off x="12544" y="-83706"/>
              <a:ext cx="2021400" cy="1646100"/>
            </a:xfrm>
            <a:prstGeom prst="rect">
              <a:avLst/>
            </a:prstGeom>
            <a:noFill/>
            <a:ln>
              <a:noFill/>
            </a:ln>
          </p:spPr>
          <p:txBody>
            <a:bodyPr spcFirstLastPara="1" wrap="square" lIns="33850" tIns="33850" rIns="33850" bIns="33850" anchor="t" anchorCtr="0">
              <a:noAutofit/>
            </a:bodyPr>
            <a:lstStyle/>
            <a:p>
              <a:pPr marL="0" marR="0" lvl="0" indent="0" algn="ctr" defTabSz="914400" rtl="0" eaLnBrk="1" fontAlgn="auto" latinLnBrk="0" hangingPunct="1">
                <a:lnSpc>
                  <a:spcPct val="120023"/>
                </a:lnSpc>
                <a:spcBef>
                  <a:spcPts val="0"/>
                </a:spcBef>
                <a:spcAft>
                  <a:spcPts val="0"/>
                </a:spcAft>
                <a:buClr>
                  <a:srgbClr val="000000"/>
                </a:buClr>
                <a:buSzPts val="3466"/>
                <a:buFont typeface="Arial"/>
                <a:buNone/>
                <a:tabLst/>
                <a:defRPr/>
              </a:pPr>
              <a:r>
                <a:rPr kumimoji="0" lang="fr-BE" sz="3466" b="1" i="0" u="none" strike="noStrike" kern="0" cap="none" spc="0" normalizeH="0" baseline="0" noProof="0">
                  <a:ln>
                    <a:noFill/>
                  </a:ln>
                  <a:solidFill>
                    <a:srgbClr val="FFFFFF"/>
                  </a:solidFill>
                  <a:effectLst/>
                  <a:uLnTx/>
                  <a:uFillTx/>
                  <a:latin typeface="Alegreya Sans"/>
                  <a:ea typeface="Alegreya Sans"/>
                  <a:cs typeface="Alegreya Sans"/>
                  <a:sym typeface="Alegreya Sans"/>
                </a:rPr>
                <a:t>01</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0" name="Google Shape;260;g3a3000b8a5c_0_236"/>
            <p:cNvSpPr txBox="1"/>
            <p:nvPr/>
          </p:nvSpPr>
          <p:spPr>
            <a:xfrm>
              <a:off x="3872088" y="373112"/>
              <a:ext cx="10676100" cy="754200"/>
            </a:xfrm>
            <a:prstGeom prst="rect">
              <a:avLst/>
            </a:prstGeom>
            <a:noFill/>
            <a:ln>
              <a:noFill/>
            </a:ln>
          </p:spPr>
          <p:txBody>
            <a:bodyPr spcFirstLastPara="1" wrap="square" lIns="0" tIns="0" rIns="0" bIns="0" anchor="t" anchorCtr="0">
              <a:spAutoFit/>
            </a:bodyPr>
            <a:lstStyle/>
            <a:p>
              <a:pPr marL="0" marR="0" lvl="0" indent="0" algn="just" defTabSz="914400" rtl="0" eaLnBrk="1" fontAlgn="auto" latinLnBrk="0" hangingPunct="1">
                <a:lnSpc>
                  <a:spcPct val="120042"/>
                </a:lnSpc>
                <a:spcBef>
                  <a:spcPts val="0"/>
                </a:spcBef>
                <a:spcAft>
                  <a:spcPts val="0"/>
                </a:spcAft>
                <a:buClr>
                  <a:srgbClr val="000000"/>
                </a:buClr>
                <a:buSzPts val="2799"/>
                <a:buFont typeface="Arial"/>
                <a:buNone/>
                <a:tabLst/>
                <a:defRPr/>
              </a:pPr>
              <a:r>
                <a:rPr kumimoji="0" lang="fr-BE" sz="2450" b="1" i="0" u="none" strike="noStrike" kern="0" cap="none" spc="0" normalizeH="0" baseline="0" noProof="0">
                  <a:ln>
                    <a:noFill/>
                  </a:ln>
                  <a:solidFill>
                    <a:srgbClr val="FFFFFF"/>
                  </a:solidFill>
                  <a:effectLst/>
                  <a:uLnTx/>
                  <a:uFillTx/>
                  <a:latin typeface="Alegreya Sans"/>
                  <a:ea typeface="Alegreya Sans"/>
                  <a:cs typeface="Alegreya Sans"/>
                  <a:sym typeface="Alegreya Sans"/>
                </a:rPr>
                <a:t>Qui est Be Planet ? </a:t>
              </a:r>
              <a:endParaRPr kumimoji="0" sz="245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61" name="Google Shape;261;g3a3000b8a5c_0_236"/>
          <p:cNvGrpSpPr/>
          <p:nvPr/>
        </p:nvGrpSpPr>
        <p:grpSpPr>
          <a:xfrm>
            <a:off x="2092074" y="3135843"/>
            <a:ext cx="7995308" cy="897108"/>
            <a:chOff x="0" y="-75136"/>
            <a:chExt cx="15990616" cy="1794216"/>
          </a:xfrm>
        </p:grpSpPr>
        <p:sp>
          <p:nvSpPr>
            <p:cNvPr id="262" name="Google Shape;262;g3a3000b8a5c_0_236"/>
            <p:cNvSpPr/>
            <p:nvPr/>
          </p:nvSpPr>
          <p:spPr>
            <a:xfrm>
              <a:off x="0" y="0"/>
              <a:ext cx="2966085" cy="1719072"/>
            </a:xfrm>
            <a:custGeom>
              <a:avLst/>
              <a:gdLst/>
              <a:ahLst/>
              <a:cxnLst/>
              <a:rect l="l" t="t" r="r" b="b"/>
              <a:pathLst>
                <a:path w="2966085" h="1719072" extrusionOk="0">
                  <a:moveTo>
                    <a:pt x="0" y="0"/>
                  </a:moveTo>
                  <a:lnTo>
                    <a:pt x="2106549" y="0"/>
                  </a:lnTo>
                  <a:lnTo>
                    <a:pt x="2966085" y="859536"/>
                  </a:lnTo>
                  <a:lnTo>
                    <a:pt x="2106549" y="1719072"/>
                  </a:lnTo>
                  <a:lnTo>
                    <a:pt x="0" y="1719072"/>
                  </a:lnTo>
                  <a:close/>
                </a:path>
              </a:pathLst>
            </a:custGeom>
            <a:solidFill>
              <a:srgbClr val="399F18"/>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3" name="Google Shape;263;g3a3000b8a5c_0_236"/>
            <p:cNvSpPr/>
            <p:nvPr/>
          </p:nvSpPr>
          <p:spPr>
            <a:xfrm>
              <a:off x="2360172" y="0"/>
              <a:ext cx="13630444" cy="1719080"/>
            </a:xfrm>
            <a:custGeom>
              <a:avLst/>
              <a:gdLst/>
              <a:ahLst/>
              <a:cxnLst/>
              <a:rect l="l" t="t" r="r" b="b"/>
              <a:pathLst>
                <a:path w="13630444" h="1719080" extrusionOk="0">
                  <a:moveTo>
                    <a:pt x="0" y="0"/>
                  </a:moveTo>
                  <a:lnTo>
                    <a:pt x="13630444" y="0"/>
                  </a:lnTo>
                  <a:lnTo>
                    <a:pt x="13630444" y="1719080"/>
                  </a:lnTo>
                  <a:lnTo>
                    <a:pt x="0" y="1719080"/>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4" name="Google Shape;264;g3a3000b8a5c_0_236"/>
            <p:cNvSpPr txBox="1"/>
            <p:nvPr/>
          </p:nvSpPr>
          <p:spPr>
            <a:xfrm>
              <a:off x="12544" y="-75136"/>
              <a:ext cx="2021400" cy="1646100"/>
            </a:xfrm>
            <a:prstGeom prst="rect">
              <a:avLst/>
            </a:prstGeom>
            <a:noFill/>
            <a:ln>
              <a:noFill/>
            </a:ln>
          </p:spPr>
          <p:txBody>
            <a:bodyPr spcFirstLastPara="1" wrap="square" lIns="33850" tIns="33850" rIns="33850" bIns="33850" anchor="t" anchorCtr="0">
              <a:noAutofit/>
            </a:bodyPr>
            <a:lstStyle/>
            <a:p>
              <a:pPr marL="0" marR="0" lvl="0" indent="0" algn="ctr" defTabSz="914400" rtl="0" eaLnBrk="1" fontAlgn="auto" latinLnBrk="0" hangingPunct="1">
                <a:lnSpc>
                  <a:spcPct val="120023"/>
                </a:lnSpc>
                <a:spcBef>
                  <a:spcPts val="0"/>
                </a:spcBef>
                <a:spcAft>
                  <a:spcPts val="0"/>
                </a:spcAft>
                <a:buClr>
                  <a:srgbClr val="000000"/>
                </a:buClr>
                <a:buSzPts val="3466"/>
                <a:buFont typeface="Arial"/>
                <a:buNone/>
                <a:tabLst/>
                <a:defRPr/>
              </a:pPr>
              <a:r>
                <a:rPr kumimoji="0" lang="fr-BE" sz="3466" b="1" i="0" u="none" strike="noStrike" kern="0" cap="none" spc="0" normalizeH="0" baseline="0" noProof="0">
                  <a:ln>
                    <a:noFill/>
                  </a:ln>
                  <a:solidFill>
                    <a:srgbClr val="FFFFFF"/>
                  </a:solidFill>
                  <a:effectLst/>
                  <a:uLnTx/>
                  <a:uFillTx/>
                  <a:latin typeface="Alegreya Sans"/>
                  <a:ea typeface="Alegreya Sans"/>
                  <a:cs typeface="Alegreya Sans"/>
                  <a:sym typeface="Alegreya Sans"/>
                </a:rPr>
                <a:t>03</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5" name="Google Shape;265;g3a3000b8a5c_0_236"/>
            <p:cNvSpPr txBox="1"/>
            <p:nvPr/>
          </p:nvSpPr>
          <p:spPr>
            <a:xfrm>
              <a:off x="3868880" y="28"/>
              <a:ext cx="9885900" cy="1655700"/>
            </a:xfrm>
            <a:prstGeom prst="rect">
              <a:avLst/>
            </a:prstGeom>
            <a:noFill/>
            <a:ln>
              <a:noFill/>
            </a:ln>
          </p:spPr>
          <p:txBody>
            <a:bodyPr spcFirstLastPara="1" wrap="square" lIns="0" tIns="0" rIns="0" bIns="0" anchor="t" anchorCtr="0">
              <a:spAutoFit/>
            </a:bodyPr>
            <a:lstStyle/>
            <a:p>
              <a:pPr marL="0" marR="0" lvl="1" indent="0" algn="l" defTabSz="914400" rtl="0" eaLnBrk="1" fontAlgn="auto" latinLnBrk="0" hangingPunct="1">
                <a:lnSpc>
                  <a:spcPct val="117997"/>
                </a:lnSpc>
                <a:spcBef>
                  <a:spcPts val="0"/>
                </a:spcBef>
                <a:spcAft>
                  <a:spcPts val="0"/>
                </a:spcAft>
                <a:buClr>
                  <a:srgbClr val="000000"/>
                </a:buClr>
                <a:buSzPts val="2467"/>
                <a:buFont typeface="Arial"/>
                <a:buNone/>
                <a:tabLst/>
                <a:defRPr/>
              </a:pPr>
              <a:r>
                <a:rPr kumimoji="0" lang="fr-BE" sz="2467" b="1" i="0" u="none" strike="noStrike" kern="0" cap="none" spc="0" normalizeH="0" baseline="0" noProof="0">
                  <a:ln>
                    <a:noFill/>
                  </a:ln>
                  <a:solidFill>
                    <a:srgbClr val="FFFFFF"/>
                  </a:solidFill>
                  <a:effectLst/>
                  <a:uLnTx/>
                  <a:uFillTx/>
                  <a:latin typeface="Alegreya Sans"/>
                  <a:ea typeface="Alegreya Sans"/>
                  <a:cs typeface="Alegreya Sans"/>
                  <a:sym typeface="Alegreya Sans"/>
                </a:rPr>
                <a:t>Qui sont les porteurs de projets et quels sont leurs besoins ?</a:t>
              </a:r>
              <a:endParaRPr kumimoji="0" sz="2467" b="1" i="0" u="none" strike="noStrike" kern="0" cap="none" spc="0" normalizeH="0" baseline="0" noProof="0">
                <a:ln>
                  <a:noFill/>
                </a:ln>
                <a:solidFill>
                  <a:srgbClr val="FFFFFF"/>
                </a:solidFill>
                <a:effectLst/>
                <a:uLnTx/>
                <a:uFillTx/>
                <a:latin typeface="Alegreya Sans"/>
                <a:ea typeface="Alegreya Sans"/>
                <a:cs typeface="Alegreya Sans"/>
                <a:sym typeface="Alegreya Sans"/>
              </a:endParaRPr>
            </a:p>
          </p:txBody>
        </p:sp>
      </p:grpSp>
      <p:sp>
        <p:nvSpPr>
          <p:cNvPr id="266" name="Google Shape;266;g3a3000b8a5c_0_236"/>
          <p:cNvSpPr/>
          <p:nvPr/>
        </p:nvSpPr>
        <p:spPr>
          <a:xfrm>
            <a:off x="2092074" y="2225013"/>
            <a:ext cx="1483043" cy="859536"/>
          </a:xfrm>
          <a:custGeom>
            <a:avLst/>
            <a:gdLst/>
            <a:ahLst/>
            <a:cxnLst/>
            <a:rect l="l" t="t" r="r" b="b"/>
            <a:pathLst>
              <a:path w="2966085" h="1719072" extrusionOk="0">
                <a:moveTo>
                  <a:pt x="0" y="0"/>
                </a:moveTo>
                <a:lnTo>
                  <a:pt x="2106549" y="0"/>
                </a:lnTo>
                <a:lnTo>
                  <a:pt x="2966085" y="859536"/>
                </a:lnTo>
                <a:lnTo>
                  <a:pt x="2106549" y="1719072"/>
                </a:lnTo>
                <a:lnTo>
                  <a:pt x="0" y="1719072"/>
                </a:lnTo>
                <a:close/>
              </a:path>
            </a:pathLst>
          </a:custGeom>
          <a:solidFill>
            <a:srgbClr val="58C619"/>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7" name="Google Shape;267;g3a3000b8a5c_0_236"/>
          <p:cNvSpPr/>
          <p:nvPr/>
        </p:nvSpPr>
        <p:spPr>
          <a:xfrm>
            <a:off x="3301869" y="2225013"/>
            <a:ext cx="6815222" cy="859540"/>
          </a:xfrm>
          <a:custGeom>
            <a:avLst/>
            <a:gdLst/>
            <a:ahLst/>
            <a:cxnLst/>
            <a:rect l="l" t="t" r="r" b="b"/>
            <a:pathLst>
              <a:path w="13630444" h="1719080" extrusionOk="0">
                <a:moveTo>
                  <a:pt x="0" y="0"/>
                </a:moveTo>
                <a:lnTo>
                  <a:pt x="13630444" y="0"/>
                </a:lnTo>
                <a:lnTo>
                  <a:pt x="13630444" y="1719080"/>
                </a:lnTo>
                <a:lnTo>
                  <a:pt x="0" y="1719080"/>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8" name="Google Shape;268;g3a3000b8a5c_0_236"/>
          <p:cNvSpPr txBox="1"/>
          <p:nvPr/>
        </p:nvSpPr>
        <p:spPr>
          <a:xfrm>
            <a:off x="2128055" y="2185325"/>
            <a:ext cx="1010700" cy="823200"/>
          </a:xfrm>
          <a:prstGeom prst="rect">
            <a:avLst/>
          </a:prstGeom>
          <a:noFill/>
          <a:ln>
            <a:noFill/>
          </a:ln>
        </p:spPr>
        <p:txBody>
          <a:bodyPr spcFirstLastPara="1" wrap="square" lIns="33850" tIns="33850" rIns="33850" bIns="33850" anchor="t" anchorCtr="0">
            <a:noAutofit/>
          </a:bodyPr>
          <a:lstStyle/>
          <a:p>
            <a:pPr marL="0" marR="0" lvl="0" indent="0" algn="ctr" defTabSz="914400" rtl="0" eaLnBrk="1" fontAlgn="auto" latinLnBrk="0" hangingPunct="1">
              <a:lnSpc>
                <a:spcPct val="120023"/>
              </a:lnSpc>
              <a:spcBef>
                <a:spcPts val="0"/>
              </a:spcBef>
              <a:spcAft>
                <a:spcPts val="0"/>
              </a:spcAft>
              <a:buClr>
                <a:srgbClr val="000000"/>
              </a:buClr>
              <a:buSzPts val="3466"/>
              <a:buFont typeface="Arial"/>
              <a:buNone/>
              <a:tabLst/>
              <a:defRPr/>
            </a:pPr>
            <a:r>
              <a:rPr kumimoji="0" lang="fr-BE" sz="3466" b="1" i="0" u="none" strike="noStrike" kern="0" cap="none" spc="0" normalizeH="0" baseline="0" noProof="0">
                <a:ln>
                  <a:noFill/>
                </a:ln>
                <a:solidFill>
                  <a:srgbClr val="FFFFFF"/>
                </a:solidFill>
                <a:effectLst/>
                <a:uLnTx/>
                <a:uFillTx/>
                <a:latin typeface="Alegreya Sans"/>
                <a:ea typeface="Alegreya Sans"/>
                <a:cs typeface="Alegreya Sans"/>
                <a:sym typeface="Alegreya Sans"/>
              </a:rPr>
              <a:t>02</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9" name="Google Shape;269;g3a3000b8a5c_0_236"/>
          <p:cNvSpPr txBox="1"/>
          <p:nvPr/>
        </p:nvSpPr>
        <p:spPr>
          <a:xfrm>
            <a:off x="4039637" y="2243934"/>
            <a:ext cx="5668200" cy="827700"/>
          </a:xfrm>
          <a:prstGeom prst="rect">
            <a:avLst/>
          </a:prstGeom>
          <a:noFill/>
          <a:ln>
            <a:noFill/>
          </a:ln>
        </p:spPr>
        <p:txBody>
          <a:bodyPr spcFirstLastPara="1" wrap="square" lIns="0" tIns="0" rIns="0" bIns="0" anchor="t" anchorCtr="0">
            <a:spAutoFit/>
          </a:bodyPr>
          <a:lstStyle/>
          <a:p>
            <a:pPr marL="0" marR="0" lvl="1" indent="0" algn="l" defTabSz="914400" rtl="0" eaLnBrk="1" fontAlgn="auto" latinLnBrk="0" hangingPunct="1">
              <a:lnSpc>
                <a:spcPct val="117997"/>
              </a:lnSpc>
              <a:spcBef>
                <a:spcPts val="0"/>
              </a:spcBef>
              <a:spcAft>
                <a:spcPts val="0"/>
              </a:spcAft>
              <a:buClr>
                <a:srgbClr val="000000"/>
              </a:buClr>
              <a:buSzPts val="2467"/>
              <a:buFont typeface="Arial"/>
              <a:buNone/>
              <a:tabLst/>
              <a:defRPr/>
            </a:pPr>
            <a:r>
              <a:rPr kumimoji="0" lang="fr-BE" sz="2467" b="1" i="0" u="none" strike="noStrike" kern="0" cap="none" spc="0" normalizeH="0" baseline="0" noProof="0">
                <a:ln>
                  <a:noFill/>
                </a:ln>
                <a:solidFill>
                  <a:srgbClr val="FFFFFF"/>
                </a:solidFill>
                <a:effectLst/>
                <a:uLnTx/>
                <a:uFillTx/>
                <a:latin typeface="Alegreya Sans"/>
                <a:ea typeface="Alegreya Sans"/>
                <a:cs typeface="Alegreya Sans"/>
                <a:sym typeface="Alegreya Sans"/>
              </a:rPr>
              <a:t>Pourquoi la dynamique citoyenne est clé pour le développement durable? </a:t>
            </a:r>
            <a:endParaRPr kumimoji="0" sz="2467" b="1" i="0" u="none" strike="noStrike" kern="0" cap="none" spc="0" normalizeH="0" baseline="0" noProof="0">
              <a:ln>
                <a:noFill/>
              </a:ln>
              <a:solidFill>
                <a:srgbClr val="FFFFFF"/>
              </a:solidFill>
              <a:effectLst/>
              <a:uLnTx/>
              <a:uFillTx/>
              <a:latin typeface="Alegreya Sans"/>
              <a:ea typeface="Alegreya Sans"/>
              <a:cs typeface="Alegreya Sans"/>
              <a:sym typeface="Alegreya Sans"/>
            </a:endParaRPr>
          </a:p>
        </p:txBody>
      </p:sp>
      <p:sp>
        <p:nvSpPr>
          <p:cNvPr id="270" name="Google Shape;270;g3a3000b8a5c_0_236"/>
          <p:cNvSpPr txBox="1"/>
          <p:nvPr/>
        </p:nvSpPr>
        <p:spPr>
          <a:xfrm>
            <a:off x="1234671" y="148527"/>
            <a:ext cx="9710100" cy="9543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fr-BE" sz="2800" b="1" i="0" u="none" strike="noStrike" kern="0" cap="none" spc="0" normalizeH="0" baseline="0" noProof="0">
                <a:ln>
                  <a:noFill/>
                </a:ln>
                <a:solidFill>
                  <a:srgbClr val="595959"/>
                </a:solidFill>
                <a:effectLst/>
                <a:uLnTx/>
                <a:uFillTx/>
                <a:latin typeface="Alegreya Sans"/>
                <a:ea typeface="Alegreya Sans"/>
                <a:cs typeface="Alegreya Sans"/>
                <a:sym typeface="Alegreya Sans"/>
              </a:rPr>
              <a:t>Les dynamiques citoyennes au coeur du </a:t>
            </a:r>
            <a:endParaRPr kumimoji="0" sz="2800" b="1" i="0" u="none" strike="noStrike" kern="0" cap="none" spc="0" normalizeH="0" baseline="0" noProof="0">
              <a:ln>
                <a:noFill/>
              </a:ln>
              <a:solidFill>
                <a:srgbClr val="595959"/>
              </a:solidFill>
              <a:effectLst/>
              <a:uLnTx/>
              <a:uFillTx/>
              <a:latin typeface="Alegreya Sans"/>
              <a:ea typeface="Alegreya Sans"/>
              <a:cs typeface="Alegreya Sans"/>
              <a:sym typeface="Alegreya Sans"/>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fr-BE" sz="2800" b="1" i="0" u="none" strike="noStrike" kern="0" cap="none" spc="0" normalizeH="0" baseline="0" noProof="0">
                <a:ln>
                  <a:noFill/>
                </a:ln>
                <a:solidFill>
                  <a:srgbClr val="595959"/>
                </a:solidFill>
                <a:effectLst/>
                <a:uLnTx/>
                <a:uFillTx/>
                <a:latin typeface="Alegreya Sans"/>
                <a:ea typeface="Alegreya Sans"/>
                <a:cs typeface="Alegreya Sans"/>
                <a:sym typeface="Alegreya Sans"/>
              </a:rPr>
              <a:t>développement durable local</a:t>
            </a:r>
            <a:endParaRPr kumimoji="0" sz="2800" b="1" i="0" u="none" strike="noStrike" kern="0" cap="none" spc="0" normalizeH="0" baseline="0" noProof="0">
              <a:ln>
                <a:noFill/>
              </a:ln>
              <a:solidFill>
                <a:srgbClr val="595959"/>
              </a:solidFill>
              <a:effectLst/>
              <a:uLnTx/>
              <a:uFillTx/>
              <a:latin typeface="Alegreya Sans"/>
              <a:ea typeface="Alegreya Sans"/>
              <a:cs typeface="Alegreya Sans"/>
              <a:sym typeface="Alegreya Sans"/>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pic>
        <p:nvPicPr>
          <p:cNvPr id="275" name="Google Shape;275;p4">
            <a:hlinkClick r:id="rId3"/>
          </p:cNvPr>
          <p:cNvPicPr preferRelativeResize="0"/>
          <p:nvPr/>
        </p:nvPicPr>
        <p:blipFill>
          <a:blip r:embed="rId4">
            <a:alphaModFix/>
          </a:blip>
          <a:stretch>
            <a:fillRect/>
          </a:stretch>
        </p:blipFill>
        <p:spPr>
          <a:xfrm>
            <a:off x="1375952" y="1403675"/>
            <a:ext cx="9656987" cy="5454325"/>
          </a:xfrm>
          <a:prstGeom prst="rect">
            <a:avLst/>
          </a:prstGeom>
          <a:noFill/>
          <a:ln>
            <a:noFill/>
          </a:ln>
        </p:spPr>
      </p:pic>
      <p:sp>
        <p:nvSpPr>
          <p:cNvPr id="276" name="Google Shape;276;p4"/>
          <p:cNvSpPr txBox="1"/>
          <p:nvPr/>
        </p:nvSpPr>
        <p:spPr>
          <a:xfrm>
            <a:off x="800617" y="339589"/>
            <a:ext cx="10466100" cy="931500"/>
          </a:xfrm>
          <a:prstGeom prst="rect">
            <a:avLst/>
          </a:prstGeom>
          <a:noFill/>
          <a:ln>
            <a:noFill/>
          </a:ln>
        </p:spPr>
        <p:txBody>
          <a:bodyPr spcFirstLastPara="1" wrap="square" lIns="91425" tIns="0" rIns="91425" bIns="0" anchor="ctr" anchorCtr="0">
            <a:normAutofit lnSpcReduction="10000"/>
          </a:bodyPr>
          <a:lstStyle/>
          <a:p>
            <a:pPr marL="0" marR="0" lvl="0" indent="0" algn="ctr" defTabSz="914400" rtl="0" eaLnBrk="1" fontAlgn="auto" latinLnBrk="0" hangingPunct="1">
              <a:lnSpc>
                <a:spcPct val="115000"/>
              </a:lnSpc>
              <a:spcBef>
                <a:spcPts val="0"/>
              </a:spcBef>
              <a:spcAft>
                <a:spcPts val="0"/>
              </a:spcAft>
              <a:buClr>
                <a:srgbClr val="000000"/>
              </a:buClr>
              <a:buSzPts val="2800"/>
              <a:buFont typeface="Arial"/>
              <a:buNone/>
              <a:tabLst/>
              <a:defRPr/>
            </a:pPr>
            <a:r>
              <a:rPr kumimoji="0" lang="fr-BE" sz="2800" b="1" i="0" u="none" strike="noStrike" kern="0" cap="none" spc="0" normalizeH="0" baseline="0" noProof="0">
                <a:ln>
                  <a:noFill/>
                </a:ln>
                <a:solidFill>
                  <a:srgbClr val="595959"/>
                </a:solidFill>
                <a:effectLst/>
                <a:uLnTx/>
                <a:uFillTx/>
                <a:latin typeface="Alegreya Sans"/>
                <a:ea typeface="Alegreya Sans"/>
                <a:cs typeface="Alegreya Sans"/>
                <a:sym typeface="Alegreya Sans"/>
              </a:rPr>
              <a:t>Qui sont les porteurs de projet: Illustration avec un focus sur la biodiversité</a:t>
            </a:r>
            <a:endParaRPr kumimoji="0" sz="1800" b="0" i="0" u="none" strike="noStrike" kern="0" cap="none" spc="0" normalizeH="0" baseline="0" noProof="0">
              <a:ln>
                <a:noFill/>
              </a:ln>
              <a:solidFill>
                <a:srgbClr val="595959"/>
              </a:solidFill>
              <a:effectLst/>
              <a:uLnTx/>
              <a:uFillTx/>
              <a:latin typeface="Alegreya Sans"/>
              <a:ea typeface="Alegreya Sans"/>
              <a:cs typeface="Alegreya Sans"/>
              <a:sym typeface="Alegreya Sans"/>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28"/>
          <p:cNvSpPr txBox="1"/>
          <p:nvPr/>
        </p:nvSpPr>
        <p:spPr>
          <a:xfrm>
            <a:off x="419247" y="229637"/>
            <a:ext cx="11336584" cy="577448"/>
          </a:xfrm>
          <a:prstGeom prst="rect">
            <a:avLst/>
          </a:prstGeom>
          <a:noFill/>
          <a:ln>
            <a:noFill/>
          </a:ln>
        </p:spPr>
        <p:txBody>
          <a:bodyPr spcFirstLastPara="1" wrap="square" lIns="91425" tIns="0" rIns="91425" bIns="0" anchor="ctr" anchorCtr="0">
            <a:normAutofit/>
          </a:bodyPr>
          <a:lstStyle/>
          <a:p>
            <a:pPr marL="0" marR="0" lvl="0" indent="0" algn="l" defTabSz="914400" rtl="0" eaLnBrk="1" fontAlgn="auto" latinLnBrk="0" hangingPunct="1">
              <a:lnSpc>
                <a:spcPct val="90000"/>
              </a:lnSpc>
              <a:spcBef>
                <a:spcPts val="0"/>
              </a:spcBef>
              <a:spcAft>
                <a:spcPts val="0"/>
              </a:spcAft>
              <a:buClr>
                <a:srgbClr val="000000"/>
              </a:buClr>
              <a:buSzPts val="3200"/>
              <a:buFont typeface="Arial"/>
              <a:buNone/>
              <a:tabLst/>
              <a:defRPr/>
            </a:pPr>
            <a:endParaRPr kumimoji="0" sz="3200" b="0" i="0" u="none" strike="noStrike" kern="0" cap="none" spc="0" normalizeH="0" baseline="0" noProof="0">
              <a:ln>
                <a:noFill/>
              </a:ln>
              <a:solidFill>
                <a:srgbClr val="595959"/>
              </a:solidFill>
              <a:effectLst/>
              <a:uLnTx/>
              <a:uFillTx/>
              <a:latin typeface="Alegreya Sans"/>
              <a:ea typeface="Alegreya Sans"/>
              <a:cs typeface="Alegreya Sans"/>
              <a:sym typeface="Alegreya Sans"/>
            </a:endParaRPr>
          </a:p>
        </p:txBody>
      </p:sp>
      <p:pic>
        <p:nvPicPr>
          <p:cNvPr id="283" name="Google Shape;283;p28"/>
          <p:cNvPicPr preferRelativeResize="0"/>
          <p:nvPr/>
        </p:nvPicPr>
        <p:blipFill rotWithShape="1">
          <a:blip r:embed="rId3">
            <a:alphaModFix/>
          </a:blip>
          <a:srcRect/>
          <a:stretch/>
        </p:blipFill>
        <p:spPr>
          <a:xfrm>
            <a:off x="10732347" y="125758"/>
            <a:ext cx="1238492" cy="1052235"/>
          </a:xfrm>
          <a:prstGeom prst="rect">
            <a:avLst/>
          </a:prstGeom>
          <a:noFill/>
          <a:ln>
            <a:noFill/>
          </a:ln>
        </p:spPr>
      </p:pic>
      <p:grpSp>
        <p:nvGrpSpPr>
          <p:cNvPr id="284" name="Google Shape;284;p28"/>
          <p:cNvGrpSpPr/>
          <p:nvPr/>
        </p:nvGrpSpPr>
        <p:grpSpPr>
          <a:xfrm>
            <a:off x="-14430" y="6802394"/>
            <a:ext cx="12267735" cy="90715"/>
            <a:chOff x="606161" y="2106824"/>
            <a:chExt cx="6205940" cy="1241188"/>
          </a:xfrm>
        </p:grpSpPr>
        <p:sp>
          <p:nvSpPr>
            <p:cNvPr id="285" name="Google Shape;285;p28"/>
            <p:cNvSpPr/>
            <p:nvPr/>
          </p:nvSpPr>
          <p:spPr>
            <a:xfrm>
              <a:off x="606161" y="2106824"/>
              <a:ext cx="1241188" cy="1241188"/>
            </a:xfrm>
            <a:prstGeom prst="rect">
              <a:avLst/>
            </a:prstGeom>
            <a:solidFill>
              <a:srgbClr val="00AEC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FFFFFF"/>
                </a:solidFill>
                <a:effectLst/>
                <a:uLnTx/>
                <a:uFillTx/>
                <a:latin typeface="Alegreya Sans"/>
                <a:ea typeface="Alegreya Sans"/>
                <a:cs typeface="Alegreya Sans"/>
                <a:sym typeface="Alegreya Sans"/>
              </a:endParaRPr>
            </a:p>
          </p:txBody>
        </p:sp>
        <p:sp>
          <p:nvSpPr>
            <p:cNvPr id="286" name="Google Shape;286;p28"/>
            <p:cNvSpPr/>
            <p:nvPr/>
          </p:nvSpPr>
          <p:spPr>
            <a:xfrm>
              <a:off x="1847349" y="2106824"/>
              <a:ext cx="1241188" cy="1241188"/>
            </a:xfrm>
            <a:prstGeom prst="rect">
              <a:avLst/>
            </a:prstGeom>
            <a:solidFill>
              <a:srgbClr val="7F7F7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FFFFFF"/>
                </a:solidFill>
                <a:effectLst/>
                <a:uLnTx/>
                <a:uFillTx/>
                <a:latin typeface="Alegreya Sans"/>
                <a:ea typeface="Alegreya Sans"/>
                <a:cs typeface="Alegreya Sans"/>
                <a:sym typeface="Alegreya Sans"/>
              </a:endParaRPr>
            </a:p>
          </p:txBody>
        </p:sp>
        <p:sp>
          <p:nvSpPr>
            <p:cNvPr id="287" name="Google Shape;287;p28"/>
            <p:cNvSpPr/>
            <p:nvPr/>
          </p:nvSpPr>
          <p:spPr>
            <a:xfrm>
              <a:off x="3088537" y="2106824"/>
              <a:ext cx="1241188" cy="1241188"/>
            </a:xfrm>
            <a:prstGeom prst="rect">
              <a:avLst/>
            </a:prstGeom>
            <a:solidFill>
              <a:srgbClr val="399F1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399F18"/>
                </a:solidFill>
                <a:effectLst/>
                <a:uLnTx/>
                <a:uFillTx/>
                <a:latin typeface="Alegreya Sans"/>
                <a:ea typeface="Alegreya Sans"/>
                <a:cs typeface="Alegreya Sans"/>
                <a:sym typeface="Alegreya Sans"/>
              </a:endParaRPr>
            </a:p>
          </p:txBody>
        </p:sp>
        <p:sp>
          <p:nvSpPr>
            <p:cNvPr id="288" name="Google Shape;288;p28"/>
            <p:cNvSpPr/>
            <p:nvPr/>
          </p:nvSpPr>
          <p:spPr>
            <a:xfrm>
              <a:off x="4329725" y="2106824"/>
              <a:ext cx="1241188" cy="1241188"/>
            </a:xfrm>
            <a:prstGeom prst="rect">
              <a:avLst/>
            </a:prstGeom>
            <a:solidFill>
              <a:srgbClr val="58C61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FFFFFF"/>
                </a:solidFill>
                <a:effectLst/>
                <a:uLnTx/>
                <a:uFillTx/>
                <a:latin typeface="Alegreya Sans"/>
                <a:ea typeface="Alegreya Sans"/>
                <a:cs typeface="Alegreya Sans"/>
                <a:sym typeface="Alegreya Sans"/>
              </a:endParaRPr>
            </a:p>
          </p:txBody>
        </p:sp>
        <p:sp>
          <p:nvSpPr>
            <p:cNvPr id="289" name="Google Shape;289;p28"/>
            <p:cNvSpPr/>
            <p:nvPr/>
          </p:nvSpPr>
          <p:spPr>
            <a:xfrm>
              <a:off x="5570913" y="2106824"/>
              <a:ext cx="1241188" cy="1241188"/>
            </a:xfrm>
            <a:prstGeom prst="rect">
              <a:avLst/>
            </a:prstGeom>
            <a:solidFill>
              <a:srgbClr val="92C02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FFFFFF"/>
                </a:solidFill>
                <a:effectLst/>
                <a:uLnTx/>
                <a:uFillTx/>
                <a:latin typeface="Alegreya Sans"/>
                <a:ea typeface="Alegreya Sans"/>
                <a:cs typeface="Alegreya Sans"/>
                <a:sym typeface="Alegreya Sans"/>
              </a:endParaRPr>
            </a:p>
          </p:txBody>
        </p:sp>
      </p:grpSp>
      <p:sp>
        <p:nvSpPr>
          <p:cNvPr id="290" name="Google Shape;290;p28"/>
          <p:cNvSpPr txBox="1"/>
          <p:nvPr/>
        </p:nvSpPr>
        <p:spPr>
          <a:xfrm>
            <a:off x="343417" y="339589"/>
            <a:ext cx="10466097" cy="931386"/>
          </a:xfrm>
          <a:prstGeom prst="rect">
            <a:avLst/>
          </a:prstGeom>
          <a:noFill/>
          <a:ln>
            <a:noFill/>
          </a:ln>
        </p:spPr>
        <p:txBody>
          <a:bodyPr spcFirstLastPara="1" wrap="square" lIns="91425" tIns="0" rIns="91425" bIns="0" anchor="ctr" anchorCtr="0">
            <a:normAutofit lnSpcReduction="10000"/>
          </a:bodyPr>
          <a:lstStyle/>
          <a:p>
            <a:pPr marL="0" marR="0" lvl="0" indent="0" algn="ctr" defTabSz="914400" rtl="0" eaLnBrk="1" fontAlgn="auto" latinLnBrk="0" hangingPunct="1">
              <a:lnSpc>
                <a:spcPct val="115000"/>
              </a:lnSpc>
              <a:spcBef>
                <a:spcPts val="0"/>
              </a:spcBef>
              <a:spcAft>
                <a:spcPts val="0"/>
              </a:spcAft>
              <a:buClr>
                <a:srgbClr val="000000"/>
              </a:buClr>
              <a:buSzPts val="2800"/>
              <a:buFont typeface="Arial"/>
              <a:buNone/>
              <a:tabLst/>
              <a:defRPr/>
            </a:pPr>
            <a:r>
              <a:rPr kumimoji="0" lang="fr-BE" sz="2800" b="1" i="0" u="none" strike="noStrike" kern="0" cap="none" spc="0" normalizeH="0" baseline="0" noProof="0">
                <a:ln>
                  <a:noFill/>
                </a:ln>
                <a:solidFill>
                  <a:srgbClr val="595959"/>
                </a:solidFill>
                <a:effectLst/>
                <a:uLnTx/>
                <a:uFillTx/>
                <a:latin typeface="Alegreya Sans"/>
                <a:ea typeface="Alegreya Sans"/>
                <a:cs typeface="Alegreya Sans"/>
                <a:sym typeface="Alegreya Sans"/>
              </a:rPr>
              <a:t>Les porteurs de projets ont des besoins qui dépassent le financement</a:t>
            </a:r>
            <a:endParaRPr kumimoji="0" sz="1800" b="0" i="0" u="none" strike="noStrike" kern="0" cap="none" spc="0" normalizeH="0" baseline="0" noProof="0">
              <a:ln>
                <a:noFill/>
              </a:ln>
              <a:solidFill>
                <a:srgbClr val="595959"/>
              </a:solidFill>
              <a:effectLst/>
              <a:uLnTx/>
              <a:uFillTx/>
              <a:latin typeface="Alegreya Sans"/>
              <a:ea typeface="Alegreya Sans"/>
              <a:cs typeface="Alegreya Sans"/>
              <a:sym typeface="Alegreya Sans"/>
            </a:endParaRPr>
          </a:p>
        </p:txBody>
      </p:sp>
      <p:grpSp>
        <p:nvGrpSpPr>
          <p:cNvPr id="291" name="Google Shape;291;p28"/>
          <p:cNvGrpSpPr/>
          <p:nvPr/>
        </p:nvGrpSpPr>
        <p:grpSpPr>
          <a:xfrm>
            <a:off x="1513138" y="1990499"/>
            <a:ext cx="2679148" cy="877295"/>
            <a:chOff x="901289" y="1324718"/>
            <a:chExt cx="2261920" cy="877295"/>
          </a:xfrm>
        </p:grpSpPr>
        <p:sp>
          <p:nvSpPr>
            <p:cNvPr id="292" name="Google Shape;292;p28"/>
            <p:cNvSpPr txBox="1"/>
            <p:nvPr/>
          </p:nvSpPr>
          <p:spPr>
            <a:xfrm>
              <a:off x="901296" y="1324718"/>
              <a:ext cx="2063296" cy="400110"/>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7F7F7F"/>
                </a:buClr>
                <a:buSzPts val="2000"/>
                <a:buFont typeface="Arial"/>
                <a:buNone/>
                <a:tabLst/>
                <a:defRPr/>
              </a:pPr>
              <a:r>
                <a:rPr kumimoji="0" lang="fr-BE" sz="2000" b="1" i="0" u="none" strike="noStrike" kern="0" cap="none" spc="0" normalizeH="0" baseline="0" noProof="0">
                  <a:ln>
                    <a:noFill/>
                  </a:ln>
                  <a:solidFill>
                    <a:srgbClr val="7F7F7F"/>
                  </a:solidFill>
                  <a:effectLst/>
                  <a:uLnTx/>
                  <a:uFillTx/>
                  <a:latin typeface="Alegreya Sans"/>
                  <a:ea typeface="Alegreya Sans"/>
                  <a:cs typeface="Alegreya Sans"/>
                  <a:sym typeface="Alegreya Sans"/>
                </a:rPr>
                <a:t>Accompagnement</a:t>
              </a:r>
              <a:endParaRPr kumimoji="0" sz="2000" b="1" i="0" u="none" strike="noStrike" kern="0" cap="none" spc="0" normalizeH="0" baseline="0" noProof="0">
                <a:ln>
                  <a:noFill/>
                </a:ln>
                <a:solidFill>
                  <a:srgbClr val="7F7F7F"/>
                </a:solidFill>
                <a:effectLst/>
                <a:uLnTx/>
                <a:uFillTx/>
                <a:latin typeface="Alegreya Sans"/>
                <a:ea typeface="Alegreya Sans"/>
                <a:cs typeface="Alegreya Sans"/>
                <a:sym typeface="Alegreya Sans"/>
              </a:endParaRPr>
            </a:p>
          </p:txBody>
        </p:sp>
        <p:sp>
          <p:nvSpPr>
            <p:cNvPr id="293" name="Google Shape;293;p28"/>
            <p:cNvSpPr txBox="1"/>
            <p:nvPr/>
          </p:nvSpPr>
          <p:spPr>
            <a:xfrm>
              <a:off x="901289" y="1709570"/>
              <a:ext cx="2261920" cy="49244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300"/>
                <a:buFont typeface="Arial"/>
                <a:buNone/>
                <a:tabLst/>
                <a:defRPr/>
              </a:pPr>
              <a:r>
                <a:rPr kumimoji="0" lang="fr-BE" sz="1300" b="0" i="0" u="none" strike="noStrike" kern="0" cap="none" spc="0" normalizeH="0" baseline="0" noProof="0">
                  <a:ln>
                    <a:noFill/>
                  </a:ln>
                  <a:solidFill>
                    <a:srgbClr val="000000"/>
                  </a:solidFill>
                  <a:effectLst/>
                  <a:uLnTx/>
                  <a:uFillTx/>
                  <a:latin typeface="Alegreya Sans"/>
                  <a:ea typeface="Alegreya Sans"/>
                  <a:cs typeface="Alegreya Sans"/>
                  <a:sym typeface="Alegreya Sans"/>
                </a:rPr>
                <a:t>Être formé et guidé dans la gestion d’un projet</a:t>
              </a:r>
              <a:endParaRPr kumimoji="0" sz="1300" b="0" i="0" u="none" strike="noStrike" kern="0" cap="none" spc="0" normalizeH="0" baseline="0" noProof="0">
                <a:ln>
                  <a:noFill/>
                </a:ln>
                <a:solidFill>
                  <a:srgbClr val="000000"/>
                </a:solidFill>
                <a:effectLst/>
                <a:uLnTx/>
                <a:uFillTx/>
                <a:latin typeface="Alegreya Sans"/>
                <a:ea typeface="Alegreya Sans"/>
                <a:cs typeface="Alegreya Sans"/>
                <a:sym typeface="Alegreya Sans"/>
              </a:endParaRPr>
            </a:p>
          </p:txBody>
        </p:sp>
      </p:grpSp>
      <p:sp>
        <p:nvSpPr>
          <p:cNvPr id="294" name="Google Shape;294;p28"/>
          <p:cNvSpPr txBox="1"/>
          <p:nvPr/>
        </p:nvSpPr>
        <p:spPr>
          <a:xfrm>
            <a:off x="2138021" y="5742313"/>
            <a:ext cx="3195979" cy="708000"/>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7F7F7F"/>
              </a:buClr>
              <a:buSzPts val="2000"/>
              <a:buFont typeface="Arial"/>
              <a:buNone/>
              <a:tabLst/>
              <a:defRPr/>
            </a:pPr>
            <a:r>
              <a:rPr kumimoji="0" lang="fr-BE" sz="2000" b="1" i="0" u="none" strike="noStrike" kern="0" cap="none" spc="0" normalizeH="0" baseline="0" noProof="0" dirty="0">
                <a:ln>
                  <a:noFill/>
                </a:ln>
                <a:solidFill>
                  <a:srgbClr val="7F7F7F"/>
                </a:solidFill>
                <a:effectLst/>
                <a:uLnTx/>
                <a:uFillTx/>
                <a:latin typeface="Alegreya Sans"/>
                <a:ea typeface="Alegreya Sans"/>
                <a:cs typeface="Alegreya Sans"/>
                <a:sym typeface="Alegreya Sans"/>
              </a:rPr>
              <a:t>Liens avec la commune ou les entreprises et commerces</a:t>
            </a:r>
            <a:endParaRPr kumimoji="0" sz="2000" b="1" i="0" u="none" strike="noStrike" kern="0" cap="none" spc="0" normalizeH="0" baseline="0" noProof="0" dirty="0">
              <a:ln>
                <a:noFill/>
              </a:ln>
              <a:solidFill>
                <a:srgbClr val="7F7F7F"/>
              </a:solidFill>
              <a:effectLst/>
              <a:uLnTx/>
              <a:uFillTx/>
              <a:latin typeface="Alegreya Sans"/>
              <a:ea typeface="Alegreya Sans"/>
              <a:cs typeface="Alegreya Sans"/>
              <a:sym typeface="Alegreya Sans"/>
            </a:endParaRPr>
          </a:p>
        </p:txBody>
      </p:sp>
      <p:grpSp>
        <p:nvGrpSpPr>
          <p:cNvPr id="295" name="Google Shape;295;p28"/>
          <p:cNvGrpSpPr/>
          <p:nvPr/>
        </p:nvGrpSpPr>
        <p:grpSpPr>
          <a:xfrm>
            <a:off x="8059641" y="4695175"/>
            <a:ext cx="3241849" cy="871570"/>
            <a:chOff x="9227416" y="4281278"/>
            <a:chExt cx="2262000" cy="871570"/>
          </a:xfrm>
        </p:grpSpPr>
        <p:sp>
          <p:nvSpPr>
            <p:cNvPr id="296" name="Google Shape;296;p28"/>
            <p:cNvSpPr txBox="1"/>
            <p:nvPr/>
          </p:nvSpPr>
          <p:spPr>
            <a:xfrm>
              <a:off x="9227416" y="4281278"/>
              <a:ext cx="2063296"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399F18"/>
                </a:buClr>
                <a:buSzPts val="2000"/>
                <a:buFont typeface="Arial"/>
                <a:buNone/>
                <a:tabLst/>
                <a:defRPr/>
              </a:pPr>
              <a:r>
                <a:rPr kumimoji="0" lang="fr-BE" sz="2000" b="1" i="0" u="none" strike="noStrike" kern="0" cap="none" spc="0" normalizeH="0" baseline="0" noProof="0">
                  <a:ln>
                    <a:noFill/>
                  </a:ln>
                  <a:solidFill>
                    <a:srgbClr val="399F18"/>
                  </a:solidFill>
                  <a:effectLst/>
                  <a:uLnTx/>
                  <a:uFillTx/>
                  <a:latin typeface="Alegreya Sans"/>
                  <a:ea typeface="Alegreya Sans"/>
                  <a:cs typeface="Alegreya Sans"/>
                  <a:sym typeface="Alegreya Sans"/>
                </a:rPr>
                <a:t>Mise en réseau</a:t>
              </a:r>
              <a:endParaRPr kumimoji="0" sz="2000" b="1" i="0" u="none" strike="noStrike" kern="0" cap="none" spc="0" normalizeH="0" baseline="0" noProof="0">
                <a:ln>
                  <a:noFill/>
                </a:ln>
                <a:solidFill>
                  <a:srgbClr val="399F18"/>
                </a:solidFill>
                <a:effectLst/>
                <a:uLnTx/>
                <a:uFillTx/>
                <a:latin typeface="Alegreya Sans"/>
                <a:ea typeface="Alegreya Sans"/>
                <a:cs typeface="Alegreya Sans"/>
                <a:sym typeface="Alegreya Sans"/>
              </a:endParaRPr>
            </a:p>
          </p:txBody>
        </p:sp>
        <p:sp>
          <p:nvSpPr>
            <p:cNvPr id="297" name="Google Shape;297;p28"/>
            <p:cNvSpPr txBox="1"/>
            <p:nvPr/>
          </p:nvSpPr>
          <p:spPr>
            <a:xfrm>
              <a:off x="9227416" y="4660248"/>
              <a:ext cx="2262000" cy="4926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300"/>
                <a:buFont typeface="Arial"/>
                <a:buNone/>
                <a:tabLst/>
                <a:defRPr/>
              </a:pPr>
              <a:r>
                <a:rPr kumimoji="0" lang="fr-BE" sz="1300" b="0" i="0" u="none" strike="noStrike" kern="0" cap="none" spc="0" normalizeH="0" baseline="0" noProof="0">
                  <a:ln>
                    <a:noFill/>
                  </a:ln>
                  <a:solidFill>
                    <a:srgbClr val="000000"/>
                  </a:solidFill>
                  <a:effectLst/>
                  <a:uLnTx/>
                  <a:uFillTx/>
                  <a:latin typeface="Alegreya Sans"/>
                  <a:ea typeface="Alegreya Sans"/>
                  <a:cs typeface="Alegreya Sans"/>
                  <a:sym typeface="Alegreya Sans"/>
                </a:rPr>
                <a:t>Échanger avec d’autres porteurs de projets, mutualiser les besoins et solutions</a:t>
              </a:r>
              <a:endParaRPr kumimoji="0" sz="1300" b="0" i="0" u="none" strike="noStrike" kern="0" cap="none" spc="0" normalizeH="0" baseline="0" noProof="0">
                <a:ln>
                  <a:noFill/>
                </a:ln>
                <a:solidFill>
                  <a:srgbClr val="000000"/>
                </a:solidFill>
                <a:effectLst/>
                <a:uLnTx/>
                <a:uFillTx/>
                <a:latin typeface="Alegreya Sans"/>
                <a:ea typeface="Alegreya Sans"/>
                <a:cs typeface="Alegreya Sans"/>
                <a:sym typeface="Alegreya Sans"/>
              </a:endParaRPr>
            </a:p>
          </p:txBody>
        </p:sp>
      </p:grpSp>
      <p:grpSp>
        <p:nvGrpSpPr>
          <p:cNvPr id="298" name="Google Shape;298;p28"/>
          <p:cNvGrpSpPr/>
          <p:nvPr/>
        </p:nvGrpSpPr>
        <p:grpSpPr>
          <a:xfrm>
            <a:off x="7346211" y="1338087"/>
            <a:ext cx="3394196" cy="618790"/>
            <a:chOff x="9204786" y="806876"/>
            <a:chExt cx="2368300" cy="618790"/>
          </a:xfrm>
        </p:grpSpPr>
        <p:sp>
          <p:nvSpPr>
            <p:cNvPr id="299" name="Google Shape;299;p28"/>
            <p:cNvSpPr txBox="1"/>
            <p:nvPr/>
          </p:nvSpPr>
          <p:spPr>
            <a:xfrm>
              <a:off x="9227409" y="806876"/>
              <a:ext cx="2345677"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C020"/>
                </a:buClr>
                <a:buSzPts val="2000"/>
                <a:buFont typeface="Arial"/>
                <a:buNone/>
                <a:tabLst/>
                <a:defRPr/>
              </a:pPr>
              <a:r>
                <a:rPr kumimoji="0" lang="fr-BE" sz="2000" b="1" i="0" u="none" strike="noStrike" kern="0" cap="none" spc="0" normalizeH="0" baseline="0" noProof="0">
                  <a:ln>
                    <a:noFill/>
                  </a:ln>
                  <a:solidFill>
                    <a:srgbClr val="92C020"/>
                  </a:solidFill>
                  <a:effectLst/>
                  <a:uLnTx/>
                  <a:uFillTx/>
                  <a:latin typeface="Alegreya Sans"/>
                  <a:ea typeface="Alegreya Sans"/>
                  <a:cs typeface="Alegreya Sans"/>
                  <a:sym typeface="Alegreya Sans"/>
                </a:rPr>
                <a:t>Bénévoles</a:t>
              </a:r>
              <a:endParaRPr kumimoji="0" sz="2000" b="1" i="0" u="none" strike="noStrike" kern="0" cap="none" spc="0" normalizeH="0" baseline="0" noProof="0">
                <a:ln>
                  <a:noFill/>
                </a:ln>
                <a:solidFill>
                  <a:srgbClr val="92C020"/>
                </a:solidFill>
                <a:effectLst/>
                <a:uLnTx/>
                <a:uFillTx/>
                <a:latin typeface="Alegreya Sans"/>
                <a:ea typeface="Alegreya Sans"/>
                <a:cs typeface="Alegreya Sans"/>
                <a:sym typeface="Alegreya Sans"/>
              </a:endParaRPr>
            </a:p>
          </p:txBody>
        </p:sp>
        <p:sp>
          <p:nvSpPr>
            <p:cNvPr id="300" name="Google Shape;300;p28"/>
            <p:cNvSpPr txBox="1"/>
            <p:nvPr/>
          </p:nvSpPr>
          <p:spPr>
            <a:xfrm>
              <a:off x="9204786" y="1133278"/>
              <a:ext cx="2261922" cy="29238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300"/>
                <a:buFont typeface="Arial"/>
                <a:buNone/>
                <a:tabLst/>
                <a:defRPr/>
              </a:pPr>
              <a:r>
                <a:rPr kumimoji="0" lang="fr-BE" sz="1300" b="0" i="0" u="none" strike="noStrike" kern="0" cap="none" spc="0" normalizeH="0" baseline="0" noProof="0">
                  <a:ln>
                    <a:noFill/>
                  </a:ln>
                  <a:solidFill>
                    <a:srgbClr val="000000"/>
                  </a:solidFill>
                  <a:effectLst/>
                  <a:uLnTx/>
                  <a:uFillTx/>
                  <a:latin typeface="Alegreya Sans"/>
                  <a:ea typeface="Alegreya Sans"/>
                  <a:cs typeface="Alegreya Sans"/>
                  <a:sym typeface="Alegreya Sans"/>
                </a:rPr>
                <a:t>Trouver du renfort pour porter le projet</a:t>
              </a:r>
              <a:endParaRPr kumimoji="0" sz="1300" b="0" i="0" u="none" strike="noStrike" kern="0" cap="none" spc="0" normalizeH="0" baseline="0" noProof="0">
                <a:ln>
                  <a:noFill/>
                </a:ln>
                <a:solidFill>
                  <a:srgbClr val="000000"/>
                </a:solidFill>
                <a:effectLst/>
                <a:uLnTx/>
                <a:uFillTx/>
                <a:latin typeface="Alegreya Sans"/>
                <a:ea typeface="Alegreya Sans"/>
                <a:cs typeface="Alegreya Sans"/>
                <a:sym typeface="Alegreya Sans"/>
              </a:endParaRPr>
            </a:p>
          </p:txBody>
        </p:sp>
      </p:grpSp>
      <p:grpSp>
        <p:nvGrpSpPr>
          <p:cNvPr id="301" name="Google Shape;301;p28"/>
          <p:cNvGrpSpPr/>
          <p:nvPr/>
        </p:nvGrpSpPr>
        <p:grpSpPr>
          <a:xfrm>
            <a:off x="8463256" y="2628753"/>
            <a:ext cx="3078308" cy="719136"/>
            <a:chOff x="9227415" y="1172937"/>
            <a:chExt cx="2345677" cy="719136"/>
          </a:xfrm>
        </p:grpSpPr>
        <p:sp>
          <p:nvSpPr>
            <p:cNvPr id="302" name="Google Shape;302;p28"/>
            <p:cNvSpPr txBox="1"/>
            <p:nvPr/>
          </p:nvSpPr>
          <p:spPr>
            <a:xfrm>
              <a:off x="9227415" y="1172937"/>
              <a:ext cx="2345677" cy="400110"/>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7F7F7F"/>
                </a:buClr>
                <a:buSzPts val="2000"/>
                <a:buFont typeface="Arial"/>
                <a:buNone/>
                <a:tabLst/>
                <a:defRPr/>
              </a:pPr>
              <a:r>
                <a:rPr kumimoji="0" lang="fr-BE" sz="2000" b="1" i="0" u="none" strike="noStrike" kern="0" cap="none" spc="0" normalizeH="0" baseline="0" noProof="0">
                  <a:ln>
                    <a:noFill/>
                  </a:ln>
                  <a:solidFill>
                    <a:srgbClr val="7F7F7F"/>
                  </a:solidFill>
                  <a:effectLst/>
                  <a:uLnTx/>
                  <a:uFillTx/>
                  <a:latin typeface="Alegreya Sans"/>
                  <a:ea typeface="Alegreya Sans"/>
                  <a:cs typeface="Alegreya Sans"/>
                  <a:sym typeface="Alegreya Sans"/>
                </a:rPr>
                <a:t>Appartenance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3" name="Google Shape;303;p28"/>
            <p:cNvSpPr txBox="1"/>
            <p:nvPr/>
          </p:nvSpPr>
          <p:spPr>
            <a:xfrm>
              <a:off x="9227415" y="1599685"/>
              <a:ext cx="2345676" cy="29238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300"/>
                <a:buFont typeface="Arial"/>
                <a:buNone/>
                <a:tabLst/>
                <a:defRPr/>
              </a:pPr>
              <a:r>
                <a:rPr kumimoji="0" lang="fr-BE" sz="1300" b="0" i="0" u="none" strike="noStrike" kern="0" cap="none" spc="0" normalizeH="0" baseline="0" noProof="0">
                  <a:ln>
                    <a:noFill/>
                  </a:ln>
                  <a:solidFill>
                    <a:srgbClr val="000000"/>
                  </a:solidFill>
                  <a:effectLst/>
                  <a:uLnTx/>
                  <a:uFillTx/>
                  <a:latin typeface="Alegreya Sans"/>
                  <a:ea typeface="Alegreya Sans"/>
                  <a:cs typeface="Alegreya Sans"/>
                  <a:sym typeface="Alegreya Sans"/>
                </a:rPr>
                <a:t>Ne pas se sentir seul dans son engagement</a:t>
              </a:r>
              <a:endParaRPr kumimoji="0" sz="1300" b="0" i="0" u="none" strike="noStrike" kern="0" cap="none" spc="0" normalizeH="0" baseline="0" noProof="0">
                <a:ln>
                  <a:noFill/>
                </a:ln>
                <a:solidFill>
                  <a:srgbClr val="000000"/>
                </a:solidFill>
                <a:effectLst/>
                <a:uLnTx/>
                <a:uFillTx/>
                <a:latin typeface="Alegreya Sans"/>
                <a:ea typeface="Alegreya Sans"/>
                <a:cs typeface="Alegreya Sans"/>
                <a:sym typeface="Alegreya Sans"/>
              </a:endParaRPr>
            </a:p>
          </p:txBody>
        </p:sp>
      </p:grpSp>
      <p:grpSp>
        <p:nvGrpSpPr>
          <p:cNvPr id="304" name="Google Shape;304;p28"/>
          <p:cNvGrpSpPr/>
          <p:nvPr/>
        </p:nvGrpSpPr>
        <p:grpSpPr>
          <a:xfrm>
            <a:off x="1319001" y="3813667"/>
            <a:ext cx="2345700" cy="877452"/>
            <a:chOff x="9227408" y="1299318"/>
            <a:chExt cx="2345700" cy="877452"/>
          </a:xfrm>
        </p:grpSpPr>
        <p:sp>
          <p:nvSpPr>
            <p:cNvPr id="305" name="Google Shape;305;p28"/>
            <p:cNvSpPr txBox="1"/>
            <p:nvPr/>
          </p:nvSpPr>
          <p:spPr>
            <a:xfrm>
              <a:off x="9227415" y="1299318"/>
              <a:ext cx="2345677" cy="400110"/>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AECC"/>
                </a:buClr>
                <a:buSzPts val="2000"/>
                <a:buFont typeface="Arial"/>
                <a:buNone/>
                <a:tabLst/>
                <a:defRPr/>
              </a:pPr>
              <a:r>
                <a:rPr kumimoji="0" lang="fr-BE" sz="2000" b="1" i="0" u="none" strike="noStrike" kern="0" cap="none" spc="0" normalizeH="0" baseline="0" noProof="0">
                  <a:ln>
                    <a:noFill/>
                  </a:ln>
                  <a:solidFill>
                    <a:srgbClr val="00AECC"/>
                  </a:solidFill>
                  <a:effectLst/>
                  <a:uLnTx/>
                  <a:uFillTx/>
                  <a:latin typeface="Alegreya Sans"/>
                  <a:ea typeface="Alegreya Sans"/>
                  <a:cs typeface="Alegreya Sans"/>
                  <a:sym typeface="Alegreya Sans"/>
                </a:rPr>
                <a:t>Reconnaissance</a:t>
              </a:r>
              <a:endParaRPr kumimoji="0" sz="2000" b="1" i="0" u="none" strike="noStrike" kern="0" cap="none" spc="0" normalizeH="0" baseline="0" noProof="0">
                <a:ln>
                  <a:noFill/>
                </a:ln>
                <a:solidFill>
                  <a:srgbClr val="00AECC"/>
                </a:solidFill>
                <a:effectLst/>
                <a:uLnTx/>
                <a:uFillTx/>
                <a:latin typeface="Alegreya Sans"/>
                <a:ea typeface="Alegreya Sans"/>
                <a:cs typeface="Alegreya Sans"/>
                <a:sym typeface="Alegreya Sans"/>
              </a:endParaRPr>
            </a:p>
          </p:txBody>
        </p:sp>
        <p:sp>
          <p:nvSpPr>
            <p:cNvPr id="306" name="Google Shape;306;p28"/>
            <p:cNvSpPr txBox="1"/>
            <p:nvPr/>
          </p:nvSpPr>
          <p:spPr>
            <a:xfrm>
              <a:off x="9227408" y="1684170"/>
              <a:ext cx="2345700" cy="4926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300"/>
                <a:buFont typeface="Arial"/>
                <a:buNone/>
                <a:tabLst/>
                <a:defRPr/>
              </a:pPr>
              <a:r>
                <a:rPr kumimoji="0" lang="fr-BE" sz="1300" b="0" i="0" u="none" strike="noStrike" kern="0" cap="none" spc="0" normalizeH="0" baseline="0" noProof="0">
                  <a:ln>
                    <a:noFill/>
                  </a:ln>
                  <a:solidFill>
                    <a:srgbClr val="000000"/>
                  </a:solidFill>
                  <a:effectLst/>
                  <a:uLnTx/>
                  <a:uFillTx/>
                  <a:latin typeface="Alegreya Sans"/>
                  <a:ea typeface="Alegreya Sans"/>
                  <a:cs typeface="Alegreya Sans"/>
                  <a:sym typeface="Alegreya Sans"/>
                </a:rPr>
                <a:t>Être médiatisé, valorisé, encouragé</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07" name="Google Shape;307;p28"/>
          <p:cNvSpPr/>
          <p:nvPr/>
        </p:nvSpPr>
        <p:spPr>
          <a:xfrm>
            <a:off x="3884957" y="3560474"/>
            <a:ext cx="1558082" cy="1343174"/>
          </a:xfrm>
          <a:prstGeom prst="hexagon">
            <a:avLst>
              <a:gd name="adj" fmla="val 25000"/>
              <a:gd name="vf" fmla="val 115470"/>
            </a:avLst>
          </a:prstGeom>
          <a:solidFill>
            <a:srgbClr val="00AEC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Alegreya Sans"/>
              <a:ea typeface="Alegreya Sans"/>
              <a:cs typeface="Alegreya Sans"/>
              <a:sym typeface="Alegreya Sans"/>
            </a:endParaRPr>
          </a:p>
        </p:txBody>
      </p:sp>
      <p:sp>
        <p:nvSpPr>
          <p:cNvPr id="308" name="Google Shape;308;p28"/>
          <p:cNvSpPr/>
          <p:nvPr/>
        </p:nvSpPr>
        <p:spPr>
          <a:xfrm>
            <a:off x="5179428" y="4274621"/>
            <a:ext cx="1558082" cy="1343174"/>
          </a:xfrm>
          <a:prstGeom prst="hexagon">
            <a:avLst>
              <a:gd name="adj" fmla="val 25000"/>
              <a:gd name="vf" fmla="val 115470"/>
            </a:avLst>
          </a:prstGeom>
          <a:solidFill>
            <a:srgbClr val="7F7F7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Alegreya Sans"/>
              <a:ea typeface="Alegreya Sans"/>
              <a:cs typeface="Alegreya Sans"/>
              <a:sym typeface="Alegreya Sans"/>
            </a:endParaRPr>
          </a:p>
        </p:txBody>
      </p:sp>
      <p:sp>
        <p:nvSpPr>
          <p:cNvPr id="309" name="Google Shape;309;p28"/>
          <p:cNvSpPr/>
          <p:nvPr/>
        </p:nvSpPr>
        <p:spPr>
          <a:xfrm>
            <a:off x="6474313" y="3577302"/>
            <a:ext cx="1558082" cy="1343174"/>
          </a:xfrm>
          <a:prstGeom prst="hexagon">
            <a:avLst>
              <a:gd name="adj" fmla="val 25000"/>
              <a:gd name="vf" fmla="val 115470"/>
            </a:avLst>
          </a:prstGeom>
          <a:solidFill>
            <a:srgbClr val="399F1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Alegreya Sans"/>
              <a:ea typeface="Alegreya Sans"/>
              <a:cs typeface="Alegreya Sans"/>
              <a:sym typeface="Alegreya Sans"/>
            </a:endParaRPr>
          </a:p>
        </p:txBody>
      </p:sp>
      <p:sp>
        <p:nvSpPr>
          <p:cNvPr id="310" name="Google Shape;310;p28"/>
          <p:cNvSpPr/>
          <p:nvPr/>
        </p:nvSpPr>
        <p:spPr>
          <a:xfrm>
            <a:off x="3886613" y="2137994"/>
            <a:ext cx="1558082" cy="1343174"/>
          </a:xfrm>
          <a:prstGeom prst="hexagon">
            <a:avLst>
              <a:gd name="adj" fmla="val 25000"/>
              <a:gd name="vf" fmla="val 115470"/>
            </a:avLst>
          </a:prstGeom>
          <a:solidFill>
            <a:srgbClr val="7F7F7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Alegreya Sans"/>
              <a:ea typeface="Alegreya Sans"/>
              <a:cs typeface="Alegreya Sans"/>
              <a:sym typeface="Alegreya Sans"/>
            </a:endParaRPr>
          </a:p>
        </p:txBody>
      </p:sp>
      <p:sp>
        <p:nvSpPr>
          <p:cNvPr id="311" name="Google Shape;311;p28"/>
          <p:cNvSpPr/>
          <p:nvPr/>
        </p:nvSpPr>
        <p:spPr>
          <a:xfrm>
            <a:off x="5186578" y="1440455"/>
            <a:ext cx="1558082" cy="1343174"/>
          </a:xfrm>
          <a:prstGeom prst="hexagon">
            <a:avLst>
              <a:gd name="adj" fmla="val 25000"/>
              <a:gd name="vf" fmla="val 115470"/>
            </a:avLst>
          </a:prstGeom>
          <a:solidFill>
            <a:srgbClr val="92C02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Alegreya Sans"/>
              <a:ea typeface="Alegreya Sans"/>
              <a:cs typeface="Alegreya Sans"/>
              <a:sym typeface="Alegreya Sans"/>
            </a:endParaRPr>
          </a:p>
        </p:txBody>
      </p:sp>
      <p:sp>
        <p:nvSpPr>
          <p:cNvPr id="312" name="Google Shape;312;p28"/>
          <p:cNvSpPr/>
          <p:nvPr/>
        </p:nvSpPr>
        <p:spPr>
          <a:xfrm>
            <a:off x="6480784" y="2135530"/>
            <a:ext cx="1558082" cy="1343174"/>
          </a:xfrm>
          <a:prstGeom prst="hexagon">
            <a:avLst>
              <a:gd name="adj" fmla="val 25000"/>
              <a:gd name="vf" fmla="val 115470"/>
            </a:avLst>
          </a:prstGeom>
          <a:solidFill>
            <a:srgbClr val="7F7F7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Alegreya Sans"/>
              <a:ea typeface="Alegreya Sans"/>
              <a:cs typeface="Alegreya Sans"/>
              <a:sym typeface="Alegreya Sans"/>
            </a:endParaRPr>
          </a:p>
        </p:txBody>
      </p:sp>
      <p:pic>
        <p:nvPicPr>
          <p:cNvPr id="313" name="Google Shape;313;p28" descr="Cheers with solid fill"/>
          <p:cNvPicPr preferRelativeResize="0"/>
          <p:nvPr/>
        </p:nvPicPr>
        <p:blipFill rotWithShape="1">
          <a:blip r:embed="rId4">
            <a:alphaModFix/>
          </a:blip>
          <a:srcRect/>
          <a:stretch/>
        </p:blipFill>
        <p:spPr>
          <a:xfrm>
            <a:off x="5452323" y="1654842"/>
            <a:ext cx="914400" cy="914400"/>
          </a:xfrm>
          <a:prstGeom prst="rect">
            <a:avLst/>
          </a:prstGeom>
          <a:noFill/>
          <a:ln>
            <a:noFill/>
          </a:ln>
        </p:spPr>
      </p:pic>
      <p:pic>
        <p:nvPicPr>
          <p:cNvPr id="314" name="Google Shape;314;p28" descr="Abacus outline"/>
          <p:cNvPicPr preferRelativeResize="0"/>
          <p:nvPr/>
        </p:nvPicPr>
        <p:blipFill rotWithShape="1">
          <a:blip r:embed="rId5">
            <a:alphaModFix/>
          </a:blip>
          <a:srcRect/>
          <a:stretch/>
        </p:blipFill>
        <p:spPr>
          <a:xfrm>
            <a:off x="6802625" y="3827363"/>
            <a:ext cx="914400" cy="914400"/>
          </a:xfrm>
          <a:prstGeom prst="rect">
            <a:avLst/>
          </a:prstGeom>
          <a:noFill/>
          <a:ln>
            <a:noFill/>
          </a:ln>
        </p:spPr>
      </p:pic>
      <p:pic>
        <p:nvPicPr>
          <p:cNvPr id="315" name="Google Shape;315;p28" descr="Ville contour"/>
          <p:cNvPicPr preferRelativeResize="0"/>
          <p:nvPr/>
        </p:nvPicPr>
        <p:blipFill rotWithShape="1">
          <a:blip r:embed="rId6">
            <a:alphaModFix/>
          </a:blip>
          <a:srcRect/>
          <a:stretch/>
        </p:blipFill>
        <p:spPr>
          <a:xfrm>
            <a:off x="5477762" y="4475796"/>
            <a:ext cx="914400" cy="914400"/>
          </a:xfrm>
          <a:prstGeom prst="rect">
            <a:avLst/>
          </a:prstGeom>
          <a:noFill/>
          <a:ln>
            <a:noFill/>
          </a:ln>
        </p:spPr>
      </p:pic>
      <p:pic>
        <p:nvPicPr>
          <p:cNvPr id="316" name="Google Shape;316;p28" descr="Télescope contour"/>
          <p:cNvPicPr preferRelativeResize="0"/>
          <p:nvPr/>
        </p:nvPicPr>
        <p:blipFill rotWithShape="1">
          <a:blip r:embed="rId7">
            <a:alphaModFix/>
          </a:blip>
          <a:srcRect/>
          <a:stretch/>
        </p:blipFill>
        <p:spPr>
          <a:xfrm>
            <a:off x="4199913" y="3759542"/>
            <a:ext cx="914400" cy="914400"/>
          </a:xfrm>
          <a:prstGeom prst="rect">
            <a:avLst/>
          </a:prstGeom>
          <a:noFill/>
          <a:ln>
            <a:noFill/>
          </a:ln>
        </p:spPr>
      </p:pic>
      <p:pic>
        <p:nvPicPr>
          <p:cNvPr id="317" name="Google Shape;317;p28" descr="Questions contour"/>
          <p:cNvPicPr preferRelativeResize="0"/>
          <p:nvPr/>
        </p:nvPicPr>
        <p:blipFill rotWithShape="1">
          <a:blip r:embed="rId8">
            <a:alphaModFix/>
          </a:blip>
          <a:srcRect/>
          <a:stretch/>
        </p:blipFill>
        <p:spPr>
          <a:xfrm>
            <a:off x="4199913" y="2324306"/>
            <a:ext cx="914400" cy="914400"/>
          </a:xfrm>
          <a:prstGeom prst="rect">
            <a:avLst/>
          </a:prstGeom>
          <a:noFill/>
          <a:ln>
            <a:noFill/>
          </a:ln>
        </p:spPr>
      </p:pic>
      <p:pic>
        <p:nvPicPr>
          <p:cNvPr id="318" name="Google Shape;318;p28" descr="Blockchain contour"/>
          <p:cNvPicPr preferRelativeResize="0"/>
          <p:nvPr/>
        </p:nvPicPr>
        <p:blipFill rotWithShape="1">
          <a:blip r:embed="rId9">
            <a:alphaModFix/>
          </a:blip>
          <a:srcRect/>
          <a:stretch/>
        </p:blipFill>
        <p:spPr>
          <a:xfrm>
            <a:off x="6793614" y="2343249"/>
            <a:ext cx="914400" cy="9144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grpSp>
        <p:nvGrpSpPr>
          <p:cNvPr id="324" name="Google Shape;324;g3a3000b8a5c_0_278"/>
          <p:cNvGrpSpPr/>
          <p:nvPr/>
        </p:nvGrpSpPr>
        <p:grpSpPr>
          <a:xfrm>
            <a:off x="-14414" y="6802421"/>
            <a:ext cx="12267728" cy="90724"/>
            <a:chOff x="606161" y="2106824"/>
            <a:chExt cx="6205852" cy="1241100"/>
          </a:xfrm>
        </p:grpSpPr>
        <p:sp>
          <p:nvSpPr>
            <p:cNvPr id="325" name="Google Shape;325;g3a3000b8a5c_0_278"/>
            <p:cNvSpPr/>
            <p:nvPr/>
          </p:nvSpPr>
          <p:spPr>
            <a:xfrm>
              <a:off x="606161" y="2106824"/>
              <a:ext cx="1241100" cy="1241100"/>
            </a:xfrm>
            <a:prstGeom prst="rect">
              <a:avLst/>
            </a:prstGeom>
            <a:solidFill>
              <a:srgbClr val="00AEC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FFFFFF"/>
                </a:solidFill>
                <a:effectLst/>
                <a:uLnTx/>
                <a:uFillTx/>
                <a:latin typeface="Alegreya Sans"/>
                <a:ea typeface="Alegreya Sans"/>
                <a:cs typeface="Alegreya Sans"/>
                <a:sym typeface="Alegreya Sans"/>
              </a:endParaRPr>
            </a:p>
          </p:txBody>
        </p:sp>
        <p:sp>
          <p:nvSpPr>
            <p:cNvPr id="326" name="Google Shape;326;g3a3000b8a5c_0_278"/>
            <p:cNvSpPr/>
            <p:nvPr/>
          </p:nvSpPr>
          <p:spPr>
            <a:xfrm>
              <a:off x="1847349" y="2106824"/>
              <a:ext cx="1241100" cy="1241100"/>
            </a:xfrm>
            <a:prstGeom prst="rect">
              <a:avLst/>
            </a:prstGeom>
            <a:solidFill>
              <a:srgbClr val="7F7F7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FFFFFF"/>
                </a:solidFill>
                <a:effectLst/>
                <a:uLnTx/>
                <a:uFillTx/>
                <a:latin typeface="Alegreya Sans"/>
                <a:ea typeface="Alegreya Sans"/>
                <a:cs typeface="Alegreya Sans"/>
                <a:sym typeface="Alegreya Sans"/>
              </a:endParaRPr>
            </a:p>
          </p:txBody>
        </p:sp>
        <p:sp>
          <p:nvSpPr>
            <p:cNvPr id="327" name="Google Shape;327;g3a3000b8a5c_0_278"/>
            <p:cNvSpPr/>
            <p:nvPr/>
          </p:nvSpPr>
          <p:spPr>
            <a:xfrm>
              <a:off x="3088537" y="2106824"/>
              <a:ext cx="1241100" cy="1241100"/>
            </a:xfrm>
            <a:prstGeom prst="rect">
              <a:avLst/>
            </a:prstGeom>
            <a:solidFill>
              <a:srgbClr val="399F1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399F18"/>
                </a:solidFill>
                <a:effectLst/>
                <a:uLnTx/>
                <a:uFillTx/>
                <a:latin typeface="Alegreya Sans"/>
                <a:ea typeface="Alegreya Sans"/>
                <a:cs typeface="Alegreya Sans"/>
                <a:sym typeface="Alegreya Sans"/>
              </a:endParaRPr>
            </a:p>
          </p:txBody>
        </p:sp>
        <p:sp>
          <p:nvSpPr>
            <p:cNvPr id="328" name="Google Shape;328;g3a3000b8a5c_0_278"/>
            <p:cNvSpPr/>
            <p:nvPr/>
          </p:nvSpPr>
          <p:spPr>
            <a:xfrm>
              <a:off x="4329725" y="2106824"/>
              <a:ext cx="1241100" cy="1241100"/>
            </a:xfrm>
            <a:prstGeom prst="rect">
              <a:avLst/>
            </a:prstGeom>
            <a:solidFill>
              <a:srgbClr val="58C61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FFFFFF"/>
                </a:solidFill>
                <a:effectLst/>
                <a:uLnTx/>
                <a:uFillTx/>
                <a:latin typeface="Alegreya Sans"/>
                <a:ea typeface="Alegreya Sans"/>
                <a:cs typeface="Alegreya Sans"/>
                <a:sym typeface="Alegreya Sans"/>
              </a:endParaRPr>
            </a:p>
          </p:txBody>
        </p:sp>
        <p:sp>
          <p:nvSpPr>
            <p:cNvPr id="329" name="Google Shape;329;g3a3000b8a5c_0_278"/>
            <p:cNvSpPr/>
            <p:nvPr/>
          </p:nvSpPr>
          <p:spPr>
            <a:xfrm>
              <a:off x="5570913" y="2106824"/>
              <a:ext cx="1241100" cy="1241100"/>
            </a:xfrm>
            <a:prstGeom prst="rect">
              <a:avLst/>
            </a:prstGeom>
            <a:solidFill>
              <a:srgbClr val="92C02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FFFFFF"/>
                </a:solidFill>
                <a:effectLst/>
                <a:uLnTx/>
                <a:uFillTx/>
                <a:latin typeface="Alegreya Sans"/>
                <a:ea typeface="Alegreya Sans"/>
                <a:cs typeface="Alegreya Sans"/>
                <a:sym typeface="Alegreya Sans"/>
              </a:endParaRPr>
            </a:p>
          </p:txBody>
        </p:sp>
      </p:grpSp>
      <p:pic>
        <p:nvPicPr>
          <p:cNvPr id="330" name="Google Shape;330;g3a3000b8a5c_0_278"/>
          <p:cNvPicPr preferRelativeResize="0"/>
          <p:nvPr/>
        </p:nvPicPr>
        <p:blipFill rotWithShape="1">
          <a:blip r:embed="rId3">
            <a:alphaModFix/>
          </a:blip>
          <a:srcRect/>
          <a:stretch/>
        </p:blipFill>
        <p:spPr>
          <a:xfrm>
            <a:off x="10732347" y="21454"/>
            <a:ext cx="1238492" cy="1052235"/>
          </a:xfrm>
          <a:prstGeom prst="rect">
            <a:avLst/>
          </a:prstGeom>
          <a:noFill/>
          <a:ln>
            <a:noFill/>
          </a:ln>
        </p:spPr>
      </p:pic>
      <p:grpSp>
        <p:nvGrpSpPr>
          <p:cNvPr id="331" name="Google Shape;331;g3a3000b8a5c_0_278"/>
          <p:cNvGrpSpPr/>
          <p:nvPr/>
        </p:nvGrpSpPr>
        <p:grpSpPr>
          <a:xfrm>
            <a:off x="2092074" y="1213228"/>
            <a:ext cx="7995308" cy="901393"/>
            <a:chOff x="0" y="-83706"/>
            <a:chExt cx="15990616" cy="1802786"/>
          </a:xfrm>
        </p:grpSpPr>
        <p:sp>
          <p:nvSpPr>
            <p:cNvPr id="332" name="Google Shape;332;g3a3000b8a5c_0_278"/>
            <p:cNvSpPr/>
            <p:nvPr/>
          </p:nvSpPr>
          <p:spPr>
            <a:xfrm>
              <a:off x="0" y="0"/>
              <a:ext cx="2966085" cy="1719072"/>
            </a:xfrm>
            <a:custGeom>
              <a:avLst/>
              <a:gdLst/>
              <a:ahLst/>
              <a:cxnLst/>
              <a:rect l="l" t="t" r="r" b="b"/>
              <a:pathLst>
                <a:path w="2966085" h="1719072" extrusionOk="0">
                  <a:moveTo>
                    <a:pt x="0" y="0"/>
                  </a:moveTo>
                  <a:lnTo>
                    <a:pt x="2106549" y="0"/>
                  </a:lnTo>
                  <a:lnTo>
                    <a:pt x="2966085" y="859536"/>
                  </a:lnTo>
                  <a:lnTo>
                    <a:pt x="2106549" y="1719072"/>
                  </a:lnTo>
                  <a:lnTo>
                    <a:pt x="0" y="1719072"/>
                  </a:lnTo>
                  <a:close/>
                </a:path>
              </a:pathLst>
            </a:custGeom>
            <a:solidFill>
              <a:srgbClr val="92C020"/>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3" name="Google Shape;333;g3a3000b8a5c_0_278"/>
            <p:cNvSpPr/>
            <p:nvPr/>
          </p:nvSpPr>
          <p:spPr>
            <a:xfrm>
              <a:off x="2360172" y="0"/>
              <a:ext cx="13630444" cy="1719080"/>
            </a:xfrm>
            <a:custGeom>
              <a:avLst/>
              <a:gdLst/>
              <a:ahLst/>
              <a:cxnLst/>
              <a:rect l="l" t="t" r="r" b="b"/>
              <a:pathLst>
                <a:path w="13630444" h="1719080" extrusionOk="0">
                  <a:moveTo>
                    <a:pt x="0" y="0"/>
                  </a:moveTo>
                  <a:lnTo>
                    <a:pt x="13630444" y="0"/>
                  </a:lnTo>
                  <a:lnTo>
                    <a:pt x="13630444" y="1719080"/>
                  </a:lnTo>
                  <a:lnTo>
                    <a:pt x="0" y="1719080"/>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4" name="Google Shape;334;g3a3000b8a5c_0_278"/>
            <p:cNvSpPr txBox="1"/>
            <p:nvPr/>
          </p:nvSpPr>
          <p:spPr>
            <a:xfrm>
              <a:off x="12544" y="-83706"/>
              <a:ext cx="2021400" cy="1646100"/>
            </a:xfrm>
            <a:prstGeom prst="rect">
              <a:avLst/>
            </a:prstGeom>
            <a:noFill/>
            <a:ln>
              <a:noFill/>
            </a:ln>
          </p:spPr>
          <p:txBody>
            <a:bodyPr spcFirstLastPara="1" wrap="square" lIns="33850" tIns="33850" rIns="33850" bIns="33850" anchor="t" anchorCtr="0">
              <a:noAutofit/>
            </a:bodyPr>
            <a:lstStyle/>
            <a:p>
              <a:pPr marL="0" marR="0" lvl="0" indent="0" algn="ctr" defTabSz="914400" rtl="0" eaLnBrk="1" fontAlgn="auto" latinLnBrk="0" hangingPunct="1">
                <a:lnSpc>
                  <a:spcPct val="120023"/>
                </a:lnSpc>
                <a:spcBef>
                  <a:spcPts val="0"/>
                </a:spcBef>
                <a:spcAft>
                  <a:spcPts val="0"/>
                </a:spcAft>
                <a:buClr>
                  <a:srgbClr val="000000"/>
                </a:buClr>
                <a:buSzPts val="3466"/>
                <a:buFont typeface="Arial"/>
                <a:buNone/>
                <a:tabLst/>
                <a:defRPr/>
              </a:pPr>
              <a:r>
                <a:rPr kumimoji="0" lang="fr-BE" sz="3466" b="1" i="0" u="none" strike="noStrike" kern="0" cap="none" spc="0" normalizeH="0" baseline="0" noProof="0">
                  <a:ln>
                    <a:noFill/>
                  </a:ln>
                  <a:solidFill>
                    <a:srgbClr val="FFFFFF"/>
                  </a:solidFill>
                  <a:effectLst/>
                  <a:uLnTx/>
                  <a:uFillTx/>
                  <a:latin typeface="Alegreya Sans"/>
                  <a:ea typeface="Alegreya Sans"/>
                  <a:cs typeface="Alegreya Sans"/>
                  <a:sym typeface="Alegreya Sans"/>
                </a:rPr>
                <a:t>01</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5" name="Google Shape;335;g3a3000b8a5c_0_278"/>
            <p:cNvSpPr txBox="1"/>
            <p:nvPr/>
          </p:nvSpPr>
          <p:spPr>
            <a:xfrm>
              <a:off x="3872088" y="373112"/>
              <a:ext cx="10676100" cy="754200"/>
            </a:xfrm>
            <a:prstGeom prst="rect">
              <a:avLst/>
            </a:prstGeom>
            <a:noFill/>
            <a:ln>
              <a:noFill/>
            </a:ln>
          </p:spPr>
          <p:txBody>
            <a:bodyPr spcFirstLastPara="1" wrap="square" lIns="0" tIns="0" rIns="0" bIns="0" anchor="t" anchorCtr="0">
              <a:spAutoFit/>
            </a:bodyPr>
            <a:lstStyle/>
            <a:p>
              <a:pPr marL="0" marR="0" lvl="0" indent="0" algn="just" defTabSz="914400" rtl="0" eaLnBrk="1" fontAlgn="auto" latinLnBrk="0" hangingPunct="1">
                <a:lnSpc>
                  <a:spcPct val="120042"/>
                </a:lnSpc>
                <a:spcBef>
                  <a:spcPts val="0"/>
                </a:spcBef>
                <a:spcAft>
                  <a:spcPts val="0"/>
                </a:spcAft>
                <a:buClr>
                  <a:srgbClr val="000000"/>
                </a:buClr>
                <a:buSzPts val="2799"/>
                <a:buFont typeface="Arial"/>
                <a:buNone/>
                <a:tabLst/>
                <a:defRPr/>
              </a:pPr>
              <a:r>
                <a:rPr kumimoji="0" lang="fr-BE" sz="2450" b="1" i="0" u="none" strike="noStrike" kern="0" cap="none" spc="0" normalizeH="0" baseline="0" noProof="0">
                  <a:ln>
                    <a:noFill/>
                  </a:ln>
                  <a:solidFill>
                    <a:srgbClr val="FFFFFF"/>
                  </a:solidFill>
                  <a:effectLst/>
                  <a:uLnTx/>
                  <a:uFillTx/>
                  <a:latin typeface="Alegreya Sans"/>
                  <a:ea typeface="Alegreya Sans"/>
                  <a:cs typeface="Alegreya Sans"/>
                  <a:sym typeface="Alegreya Sans"/>
                </a:rPr>
                <a:t>Qui est Be Planet ? </a:t>
              </a:r>
              <a:endParaRPr kumimoji="0" sz="245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36" name="Google Shape;336;g3a3000b8a5c_0_278"/>
          <p:cNvGrpSpPr/>
          <p:nvPr/>
        </p:nvGrpSpPr>
        <p:grpSpPr>
          <a:xfrm>
            <a:off x="2092074" y="3135843"/>
            <a:ext cx="7995308" cy="897108"/>
            <a:chOff x="0" y="-75136"/>
            <a:chExt cx="15990616" cy="1794216"/>
          </a:xfrm>
        </p:grpSpPr>
        <p:sp>
          <p:nvSpPr>
            <p:cNvPr id="337" name="Google Shape;337;g3a3000b8a5c_0_278"/>
            <p:cNvSpPr/>
            <p:nvPr/>
          </p:nvSpPr>
          <p:spPr>
            <a:xfrm>
              <a:off x="0" y="0"/>
              <a:ext cx="2966085" cy="1719072"/>
            </a:xfrm>
            <a:custGeom>
              <a:avLst/>
              <a:gdLst/>
              <a:ahLst/>
              <a:cxnLst/>
              <a:rect l="l" t="t" r="r" b="b"/>
              <a:pathLst>
                <a:path w="2966085" h="1719072" extrusionOk="0">
                  <a:moveTo>
                    <a:pt x="0" y="0"/>
                  </a:moveTo>
                  <a:lnTo>
                    <a:pt x="2106549" y="0"/>
                  </a:lnTo>
                  <a:lnTo>
                    <a:pt x="2966085" y="859536"/>
                  </a:lnTo>
                  <a:lnTo>
                    <a:pt x="2106549" y="1719072"/>
                  </a:lnTo>
                  <a:lnTo>
                    <a:pt x="0" y="1719072"/>
                  </a:lnTo>
                  <a:close/>
                </a:path>
              </a:pathLst>
            </a:custGeom>
            <a:solidFill>
              <a:srgbClr val="399F18"/>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8" name="Google Shape;338;g3a3000b8a5c_0_278"/>
            <p:cNvSpPr/>
            <p:nvPr/>
          </p:nvSpPr>
          <p:spPr>
            <a:xfrm>
              <a:off x="2360172" y="0"/>
              <a:ext cx="13630444" cy="1719080"/>
            </a:xfrm>
            <a:custGeom>
              <a:avLst/>
              <a:gdLst/>
              <a:ahLst/>
              <a:cxnLst/>
              <a:rect l="l" t="t" r="r" b="b"/>
              <a:pathLst>
                <a:path w="13630444" h="1719080" extrusionOk="0">
                  <a:moveTo>
                    <a:pt x="0" y="0"/>
                  </a:moveTo>
                  <a:lnTo>
                    <a:pt x="13630444" y="0"/>
                  </a:lnTo>
                  <a:lnTo>
                    <a:pt x="13630444" y="1719080"/>
                  </a:lnTo>
                  <a:lnTo>
                    <a:pt x="0" y="1719080"/>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9" name="Google Shape;339;g3a3000b8a5c_0_278"/>
            <p:cNvSpPr txBox="1"/>
            <p:nvPr/>
          </p:nvSpPr>
          <p:spPr>
            <a:xfrm>
              <a:off x="12544" y="-75136"/>
              <a:ext cx="2021400" cy="1646100"/>
            </a:xfrm>
            <a:prstGeom prst="rect">
              <a:avLst/>
            </a:prstGeom>
            <a:noFill/>
            <a:ln>
              <a:noFill/>
            </a:ln>
          </p:spPr>
          <p:txBody>
            <a:bodyPr spcFirstLastPara="1" wrap="square" lIns="33850" tIns="33850" rIns="33850" bIns="33850" anchor="t" anchorCtr="0">
              <a:noAutofit/>
            </a:bodyPr>
            <a:lstStyle/>
            <a:p>
              <a:pPr marL="0" marR="0" lvl="0" indent="0" algn="ctr" defTabSz="914400" rtl="0" eaLnBrk="1" fontAlgn="auto" latinLnBrk="0" hangingPunct="1">
                <a:lnSpc>
                  <a:spcPct val="120023"/>
                </a:lnSpc>
                <a:spcBef>
                  <a:spcPts val="0"/>
                </a:spcBef>
                <a:spcAft>
                  <a:spcPts val="0"/>
                </a:spcAft>
                <a:buClr>
                  <a:srgbClr val="000000"/>
                </a:buClr>
                <a:buSzPts val="3466"/>
                <a:buFont typeface="Arial"/>
                <a:buNone/>
                <a:tabLst/>
                <a:defRPr/>
              </a:pPr>
              <a:r>
                <a:rPr kumimoji="0" lang="fr-BE" sz="3466" b="1" i="0" u="none" strike="noStrike" kern="0" cap="none" spc="0" normalizeH="0" baseline="0" noProof="0">
                  <a:ln>
                    <a:noFill/>
                  </a:ln>
                  <a:solidFill>
                    <a:srgbClr val="FFFFFF"/>
                  </a:solidFill>
                  <a:effectLst/>
                  <a:uLnTx/>
                  <a:uFillTx/>
                  <a:latin typeface="Alegreya Sans"/>
                  <a:ea typeface="Alegreya Sans"/>
                  <a:cs typeface="Alegreya Sans"/>
                  <a:sym typeface="Alegreya Sans"/>
                </a:rPr>
                <a:t>03</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0" name="Google Shape;340;g3a3000b8a5c_0_278"/>
            <p:cNvSpPr txBox="1"/>
            <p:nvPr/>
          </p:nvSpPr>
          <p:spPr>
            <a:xfrm>
              <a:off x="3868880" y="28"/>
              <a:ext cx="9885900" cy="1655700"/>
            </a:xfrm>
            <a:prstGeom prst="rect">
              <a:avLst/>
            </a:prstGeom>
            <a:noFill/>
            <a:ln>
              <a:noFill/>
            </a:ln>
          </p:spPr>
          <p:txBody>
            <a:bodyPr spcFirstLastPara="1" wrap="square" lIns="0" tIns="0" rIns="0" bIns="0" anchor="t" anchorCtr="0">
              <a:spAutoFit/>
            </a:bodyPr>
            <a:lstStyle/>
            <a:p>
              <a:pPr marL="0" marR="0" lvl="1" indent="0" algn="l" defTabSz="914400" rtl="0" eaLnBrk="1" fontAlgn="auto" latinLnBrk="0" hangingPunct="1">
                <a:lnSpc>
                  <a:spcPct val="117997"/>
                </a:lnSpc>
                <a:spcBef>
                  <a:spcPts val="0"/>
                </a:spcBef>
                <a:spcAft>
                  <a:spcPts val="0"/>
                </a:spcAft>
                <a:buClr>
                  <a:srgbClr val="000000"/>
                </a:buClr>
                <a:buSzPts val="2467"/>
                <a:buFont typeface="Arial"/>
                <a:buNone/>
                <a:tabLst/>
                <a:defRPr/>
              </a:pPr>
              <a:r>
                <a:rPr kumimoji="0" lang="fr-BE" sz="2467" b="1" i="0" u="none" strike="noStrike" kern="0" cap="none" spc="0" normalizeH="0" baseline="0" noProof="0">
                  <a:ln>
                    <a:noFill/>
                  </a:ln>
                  <a:solidFill>
                    <a:srgbClr val="FFFFFF"/>
                  </a:solidFill>
                  <a:effectLst/>
                  <a:uLnTx/>
                  <a:uFillTx/>
                  <a:latin typeface="Alegreya Sans"/>
                  <a:ea typeface="Alegreya Sans"/>
                  <a:cs typeface="Alegreya Sans"/>
                  <a:sym typeface="Alegreya Sans"/>
                </a:rPr>
                <a:t>Qui sont les porteurs de projets et quels sont leurs besoins ?</a:t>
              </a:r>
              <a:endParaRPr kumimoji="0" sz="2467" b="1" i="0" u="none" strike="noStrike" kern="0" cap="none" spc="0" normalizeH="0" baseline="0" noProof="0">
                <a:ln>
                  <a:noFill/>
                </a:ln>
                <a:solidFill>
                  <a:srgbClr val="FFFFFF"/>
                </a:solidFill>
                <a:effectLst/>
                <a:uLnTx/>
                <a:uFillTx/>
                <a:latin typeface="Alegreya Sans"/>
                <a:ea typeface="Alegreya Sans"/>
                <a:cs typeface="Alegreya Sans"/>
                <a:sym typeface="Alegreya Sans"/>
              </a:endParaRPr>
            </a:p>
          </p:txBody>
        </p:sp>
      </p:grpSp>
      <p:sp>
        <p:nvSpPr>
          <p:cNvPr id="341" name="Google Shape;341;g3a3000b8a5c_0_278"/>
          <p:cNvSpPr/>
          <p:nvPr/>
        </p:nvSpPr>
        <p:spPr>
          <a:xfrm>
            <a:off x="2092074" y="2225013"/>
            <a:ext cx="1483043" cy="859536"/>
          </a:xfrm>
          <a:custGeom>
            <a:avLst/>
            <a:gdLst/>
            <a:ahLst/>
            <a:cxnLst/>
            <a:rect l="l" t="t" r="r" b="b"/>
            <a:pathLst>
              <a:path w="2966085" h="1719072" extrusionOk="0">
                <a:moveTo>
                  <a:pt x="0" y="0"/>
                </a:moveTo>
                <a:lnTo>
                  <a:pt x="2106549" y="0"/>
                </a:lnTo>
                <a:lnTo>
                  <a:pt x="2966085" y="859536"/>
                </a:lnTo>
                <a:lnTo>
                  <a:pt x="2106549" y="1719072"/>
                </a:lnTo>
                <a:lnTo>
                  <a:pt x="0" y="1719072"/>
                </a:lnTo>
                <a:close/>
              </a:path>
            </a:pathLst>
          </a:custGeom>
          <a:solidFill>
            <a:srgbClr val="58C619"/>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2" name="Google Shape;342;g3a3000b8a5c_0_278"/>
          <p:cNvSpPr/>
          <p:nvPr/>
        </p:nvSpPr>
        <p:spPr>
          <a:xfrm>
            <a:off x="3301869" y="2225013"/>
            <a:ext cx="6815222" cy="859540"/>
          </a:xfrm>
          <a:custGeom>
            <a:avLst/>
            <a:gdLst/>
            <a:ahLst/>
            <a:cxnLst/>
            <a:rect l="l" t="t" r="r" b="b"/>
            <a:pathLst>
              <a:path w="13630444" h="1719080" extrusionOk="0">
                <a:moveTo>
                  <a:pt x="0" y="0"/>
                </a:moveTo>
                <a:lnTo>
                  <a:pt x="13630444" y="0"/>
                </a:lnTo>
                <a:lnTo>
                  <a:pt x="13630444" y="1719080"/>
                </a:lnTo>
                <a:lnTo>
                  <a:pt x="0" y="1719080"/>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3" name="Google Shape;343;g3a3000b8a5c_0_278"/>
          <p:cNvSpPr txBox="1"/>
          <p:nvPr/>
        </p:nvSpPr>
        <p:spPr>
          <a:xfrm>
            <a:off x="2128055" y="2185325"/>
            <a:ext cx="1010700" cy="823200"/>
          </a:xfrm>
          <a:prstGeom prst="rect">
            <a:avLst/>
          </a:prstGeom>
          <a:noFill/>
          <a:ln>
            <a:noFill/>
          </a:ln>
        </p:spPr>
        <p:txBody>
          <a:bodyPr spcFirstLastPara="1" wrap="square" lIns="33850" tIns="33850" rIns="33850" bIns="33850" anchor="t" anchorCtr="0">
            <a:noAutofit/>
          </a:bodyPr>
          <a:lstStyle/>
          <a:p>
            <a:pPr marL="0" marR="0" lvl="0" indent="0" algn="ctr" defTabSz="914400" rtl="0" eaLnBrk="1" fontAlgn="auto" latinLnBrk="0" hangingPunct="1">
              <a:lnSpc>
                <a:spcPct val="120023"/>
              </a:lnSpc>
              <a:spcBef>
                <a:spcPts val="0"/>
              </a:spcBef>
              <a:spcAft>
                <a:spcPts val="0"/>
              </a:spcAft>
              <a:buClr>
                <a:srgbClr val="000000"/>
              </a:buClr>
              <a:buSzPts val="3466"/>
              <a:buFont typeface="Arial"/>
              <a:buNone/>
              <a:tabLst/>
              <a:defRPr/>
            </a:pPr>
            <a:r>
              <a:rPr kumimoji="0" lang="fr-BE" sz="3466" b="1" i="0" u="none" strike="noStrike" kern="0" cap="none" spc="0" normalizeH="0" baseline="0" noProof="0">
                <a:ln>
                  <a:noFill/>
                </a:ln>
                <a:solidFill>
                  <a:srgbClr val="FFFFFF"/>
                </a:solidFill>
                <a:effectLst/>
                <a:uLnTx/>
                <a:uFillTx/>
                <a:latin typeface="Alegreya Sans"/>
                <a:ea typeface="Alegreya Sans"/>
                <a:cs typeface="Alegreya Sans"/>
                <a:sym typeface="Alegreya Sans"/>
              </a:rPr>
              <a:t>02</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4" name="Google Shape;344;g3a3000b8a5c_0_278"/>
          <p:cNvSpPr txBox="1"/>
          <p:nvPr/>
        </p:nvSpPr>
        <p:spPr>
          <a:xfrm>
            <a:off x="4039637" y="2243934"/>
            <a:ext cx="5668200" cy="827700"/>
          </a:xfrm>
          <a:prstGeom prst="rect">
            <a:avLst/>
          </a:prstGeom>
          <a:noFill/>
          <a:ln>
            <a:noFill/>
          </a:ln>
        </p:spPr>
        <p:txBody>
          <a:bodyPr spcFirstLastPara="1" wrap="square" lIns="0" tIns="0" rIns="0" bIns="0" anchor="t" anchorCtr="0">
            <a:spAutoFit/>
          </a:bodyPr>
          <a:lstStyle/>
          <a:p>
            <a:pPr marL="0" marR="0" lvl="1" indent="0" algn="l" defTabSz="914400" rtl="0" eaLnBrk="1" fontAlgn="auto" latinLnBrk="0" hangingPunct="1">
              <a:lnSpc>
                <a:spcPct val="117997"/>
              </a:lnSpc>
              <a:spcBef>
                <a:spcPts val="0"/>
              </a:spcBef>
              <a:spcAft>
                <a:spcPts val="0"/>
              </a:spcAft>
              <a:buClr>
                <a:srgbClr val="000000"/>
              </a:buClr>
              <a:buSzPts val="2467"/>
              <a:buFont typeface="Arial"/>
              <a:buNone/>
              <a:tabLst/>
              <a:defRPr/>
            </a:pPr>
            <a:r>
              <a:rPr kumimoji="0" lang="fr-BE" sz="2467" b="1" i="0" u="none" strike="noStrike" kern="0" cap="none" spc="0" normalizeH="0" baseline="0" noProof="0">
                <a:ln>
                  <a:noFill/>
                </a:ln>
                <a:solidFill>
                  <a:srgbClr val="FFFFFF"/>
                </a:solidFill>
                <a:effectLst/>
                <a:uLnTx/>
                <a:uFillTx/>
                <a:latin typeface="Alegreya Sans"/>
                <a:ea typeface="Alegreya Sans"/>
                <a:cs typeface="Alegreya Sans"/>
                <a:sym typeface="Alegreya Sans"/>
              </a:rPr>
              <a:t>Pourquoi la dynamique citoyenne est clé pour le développement durable? </a:t>
            </a:r>
            <a:endParaRPr kumimoji="0" sz="2467" b="1" i="0" u="none" strike="noStrike" kern="0" cap="none" spc="0" normalizeH="0" baseline="0" noProof="0">
              <a:ln>
                <a:noFill/>
              </a:ln>
              <a:solidFill>
                <a:srgbClr val="FFFFFF"/>
              </a:solidFill>
              <a:effectLst/>
              <a:uLnTx/>
              <a:uFillTx/>
              <a:latin typeface="Alegreya Sans"/>
              <a:ea typeface="Alegreya Sans"/>
              <a:cs typeface="Alegreya Sans"/>
              <a:sym typeface="Alegreya Sans"/>
            </a:endParaRPr>
          </a:p>
        </p:txBody>
      </p:sp>
      <p:sp>
        <p:nvSpPr>
          <p:cNvPr id="345" name="Google Shape;345;g3a3000b8a5c_0_278"/>
          <p:cNvSpPr/>
          <p:nvPr/>
        </p:nvSpPr>
        <p:spPr>
          <a:xfrm>
            <a:off x="2092074" y="4132576"/>
            <a:ext cx="1483043" cy="859536"/>
          </a:xfrm>
          <a:custGeom>
            <a:avLst/>
            <a:gdLst/>
            <a:ahLst/>
            <a:cxnLst/>
            <a:rect l="l" t="t" r="r" b="b"/>
            <a:pathLst>
              <a:path w="2966085" h="1719072" extrusionOk="0">
                <a:moveTo>
                  <a:pt x="0" y="0"/>
                </a:moveTo>
                <a:lnTo>
                  <a:pt x="2106549" y="0"/>
                </a:lnTo>
                <a:lnTo>
                  <a:pt x="2966085" y="859536"/>
                </a:lnTo>
                <a:lnTo>
                  <a:pt x="2106549" y="1719072"/>
                </a:lnTo>
                <a:lnTo>
                  <a:pt x="0" y="1719072"/>
                </a:lnTo>
                <a:close/>
              </a:path>
            </a:pathLst>
          </a:custGeom>
          <a:solidFill>
            <a:srgbClr val="7F7F7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6" name="Google Shape;346;g3a3000b8a5c_0_278"/>
          <p:cNvSpPr/>
          <p:nvPr/>
        </p:nvSpPr>
        <p:spPr>
          <a:xfrm>
            <a:off x="3272160" y="4132576"/>
            <a:ext cx="6815222" cy="859540"/>
          </a:xfrm>
          <a:custGeom>
            <a:avLst/>
            <a:gdLst/>
            <a:ahLst/>
            <a:cxnLst/>
            <a:rect l="l" t="t" r="r" b="b"/>
            <a:pathLst>
              <a:path w="13630444" h="1719080" extrusionOk="0">
                <a:moveTo>
                  <a:pt x="0" y="0"/>
                </a:moveTo>
                <a:lnTo>
                  <a:pt x="13630444" y="0"/>
                </a:lnTo>
                <a:lnTo>
                  <a:pt x="13630444" y="1719080"/>
                </a:lnTo>
                <a:lnTo>
                  <a:pt x="0" y="1719080"/>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7" name="Google Shape;347;g3a3000b8a5c_0_278"/>
          <p:cNvSpPr txBox="1"/>
          <p:nvPr/>
        </p:nvSpPr>
        <p:spPr>
          <a:xfrm>
            <a:off x="2098346" y="4092888"/>
            <a:ext cx="1010700" cy="823200"/>
          </a:xfrm>
          <a:prstGeom prst="rect">
            <a:avLst/>
          </a:prstGeom>
          <a:noFill/>
          <a:ln>
            <a:noFill/>
          </a:ln>
        </p:spPr>
        <p:txBody>
          <a:bodyPr spcFirstLastPara="1" wrap="square" lIns="33850" tIns="33850" rIns="33850" bIns="33850" anchor="t" anchorCtr="0">
            <a:noAutofit/>
          </a:bodyPr>
          <a:lstStyle/>
          <a:p>
            <a:pPr marL="0" marR="0" lvl="0" indent="0" algn="ctr" defTabSz="914400" rtl="0" eaLnBrk="1" fontAlgn="auto" latinLnBrk="0" hangingPunct="1">
              <a:lnSpc>
                <a:spcPct val="120023"/>
              </a:lnSpc>
              <a:spcBef>
                <a:spcPts val="0"/>
              </a:spcBef>
              <a:spcAft>
                <a:spcPts val="0"/>
              </a:spcAft>
              <a:buClr>
                <a:srgbClr val="000000"/>
              </a:buClr>
              <a:buSzPts val="3466"/>
              <a:buFont typeface="Arial"/>
              <a:buNone/>
              <a:tabLst/>
              <a:defRPr/>
            </a:pPr>
            <a:r>
              <a:rPr kumimoji="0" lang="fr-BE" sz="3466" b="1" i="0" u="none" strike="noStrike" kern="0" cap="none" spc="0" normalizeH="0" baseline="0" noProof="0">
                <a:ln>
                  <a:noFill/>
                </a:ln>
                <a:solidFill>
                  <a:srgbClr val="FFFFFF"/>
                </a:solidFill>
                <a:effectLst/>
                <a:uLnTx/>
                <a:uFillTx/>
                <a:latin typeface="Alegreya Sans"/>
                <a:ea typeface="Alegreya Sans"/>
                <a:cs typeface="Alegreya Sans"/>
                <a:sym typeface="Alegreya Sans"/>
              </a:rPr>
              <a:t>04</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8" name="Google Shape;348;g3a3000b8a5c_0_278"/>
          <p:cNvSpPr txBox="1"/>
          <p:nvPr/>
        </p:nvSpPr>
        <p:spPr>
          <a:xfrm>
            <a:off x="4009928" y="4151497"/>
            <a:ext cx="6077400" cy="8277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17997"/>
              </a:lnSpc>
              <a:spcBef>
                <a:spcPts val="0"/>
              </a:spcBef>
              <a:spcAft>
                <a:spcPts val="0"/>
              </a:spcAft>
              <a:buClr>
                <a:srgbClr val="000000"/>
              </a:buClr>
              <a:buSzPts val="2467"/>
              <a:buFont typeface="Arial"/>
              <a:buNone/>
              <a:tabLst/>
              <a:defRPr/>
            </a:pPr>
            <a:r>
              <a:rPr kumimoji="0" lang="fr-BE" sz="2467" b="1" i="0" u="none" strike="noStrike" kern="0" cap="none" spc="0" normalizeH="0" baseline="0" noProof="0">
                <a:ln>
                  <a:noFill/>
                </a:ln>
                <a:solidFill>
                  <a:srgbClr val="FFFFFF"/>
                </a:solidFill>
                <a:effectLst/>
                <a:uLnTx/>
                <a:uFillTx/>
                <a:latin typeface="Alegreya Sans"/>
                <a:ea typeface="Alegreya Sans"/>
                <a:cs typeface="Alegreya Sans"/>
                <a:sym typeface="Alegreya Sans"/>
              </a:rPr>
              <a:t>Quelles sont nos actions pour favoriser la dynamique citoyenne?</a:t>
            </a:r>
            <a:endParaRPr kumimoji="0" sz="2467" b="1" i="0" u="none" strike="noStrike" kern="0" cap="none" spc="0" normalizeH="0" baseline="0" noProof="0">
              <a:ln>
                <a:noFill/>
              </a:ln>
              <a:solidFill>
                <a:srgbClr val="FFFFFF"/>
              </a:solidFill>
              <a:effectLst/>
              <a:uLnTx/>
              <a:uFillTx/>
              <a:latin typeface="Alegreya Sans"/>
              <a:ea typeface="Alegreya Sans"/>
              <a:cs typeface="Alegreya Sans"/>
              <a:sym typeface="Alegreya Sans"/>
            </a:endParaRPr>
          </a:p>
        </p:txBody>
      </p:sp>
      <p:sp>
        <p:nvSpPr>
          <p:cNvPr id="349" name="Google Shape;349;g3a3000b8a5c_0_278"/>
          <p:cNvSpPr txBox="1"/>
          <p:nvPr/>
        </p:nvSpPr>
        <p:spPr>
          <a:xfrm>
            <a:off x="1234671" y="148527"/>
            <a:ext cx="9710100" cy="9543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fr-BE" sz="2800" b="1" i="0" u="none" strike="noStrike" kern="0" cap="none" spc="0" normalizeH="0" baseline="0" noProof="0">
                <a:ln>
                  <a:noFill/>
                </a:ln>
                <a:solidFill>
                  <a:srgbClr val="595959"/>
                </a:solidFill>
                <a:effectLst/>
                <a:uLnTx/>
                <a:uFillTx/>
                <a:latin typeface="Alegreya Sans"/>
                <a:ea typeface="Alegreya Sans"/>
                <a:cs typeface="Alegreya Sans"/>
                <a:sym typeface="Alegreya Sans"/>
              </a:rPr>
              <a:t>Les dynamiques citoyennes au coeur du </a:t>
            </a:r>
            <a:endParaRPr kumimoji="0" sz="2800" b="1" i="0" u="none" strike="noStrike" kern="0" cap="none" spc="0" normalizeH="0" baseline="0" noProof="0">
              <a:ln>
                <a:noFill/>
              </a:ln>
              <a:solidFill>
                <a:srgbClr val="595959"/>
              </a:solidFill>
              <a:effectLst/>
              <a:uLnTx/>
              <a:uFillTx/>
              <a:latin typeface="Alegreya Sans"/>
              <a:ea typeface="Alegreya Sans"/>
              <a:cs typeface="Alegreya Sans"/>
              <a:sym typeface="Alegreya Sans"/>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fr-BE" sz="2800" b="1" i="0" u="none" strike="noStrike" kern="0" cap="none" spc="0" normalizeH="0" baseline="0" noProof="0">
                <a:ln>
                  <a:noFill/>
                </a:ln>
                <a:solidFill>
                  <a:srgbClr val="595959"/>
                </a:solidFill>
                <a:effectLst/>
                <a:uLnTx/>
                <a:uFillTx/>
                <a:latin typeface="Alegreya Sans"/>
                <a:ea typeface="Alegreya Sans"/>
                <a:cs typeface="Alegreya Sans"/>
                <a:sym typeface="Alegreya Sans"/>
              </a:rPr>
              <a:t>développement durable local</a:t>
            </a:r>
            <a:endParaRPr kumimoji="0" sz="2800" b="1" i="0" u="none" strike="noStrike" kern="0" cap="none" spc="0" normalizeH="0" baseline="0" noProof="0">
              <a:ln>
                <a:noFill/>
              </a:ln>
              <a:solidFill>
                <a:srgbClr val="595959"/>
              </a:solidFill>
              <a:effectLst/>
              <a:uLnTx/>
              <a:uFillTx/>
              <a:latin typeface="Alegreya Sans"/>
              <a:ea typeface="Alegreya Sans"/>
              <a:cs typeface="Alegreya Sans"/>
              <a:sym typeface="Alegreya Sans"/>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35"/>
          <p:cNvSpPr txBox="1"/>
          <p:nvPr/>
        </p:nvSpPr>
        <p:spPr>
          <a:xfrm>
            <a:off x="419247" y="229637"/>
            <a:ext cx="11336584" cy="577448"/>
          </a:xfrm>
          <a:prstGeom prst="rect">
            <a:avLst/>
          </a:prstGeom>
          <a:noFill/>
          <a:ln>
            <a:noFill/>
          </a:ln>
        </p:spPr>
        <p:txBody>
          <a:bodyPr spcFirstLastPara="1" wrap="square" lIns="91425" tIns="0" rIns="91425" bIns="0" anchor="ctr" anchorCtr="0">
            <a:normAutofit/>
          </a:bodyPr>
          <a:lstStyle/>
          <a:p>
            <a:pPr marL="0" marR="0" lvl="0" indent="0" algn="l" defTabSz="914400" rtl="0" eaLnBrk="1" fontAlgn="auto" latinLnBrk="0" hangingPunct="1">
              <a:lnSpc>
                <a:spcPct val="90000"/>
              </a:lnSpc>
              <a:spcBef>
                <a:spcPts val="0"/>
              </a:spcBef>
              <a:spcAft>
                <a:spcPts val="0"/>
              </a:spcAft>
              <a:buClr>
                <a:srgbClr val="000000"/>
              </a:buClr>
              <a:buSzPts val="3200"/>
              <a:buFont typeface="Arial"/>
              <a:buNone/>
              <a:tabLst/>
              <a:defRPr/>
            </a:pPr>
            <a:endParaRPr kumimoji="0" sz="3200" b="0" i="0" u="none" strike="noStrike" kern="0" cap="none" spc="0" normalizeH="0" baseline="0" noProof="0">
              <a:ln>
                <a:noFill/>
              </a:ln>
              <a:solidFill>
                <a:srgbClr val="595959"/>
              </a:solidFill>
              <a:effectLst/>
              <a:uLnTx/>
              <a:uFillTx/>
              <a:latin typeface="Alegreya Sans"/>
              <a:ea typeface="Alegreya Sans"/>
              <a:cs typeface="Alegreya Sans"/>
              <a:sym typeface="Alegreya Sans"/>
            </a:endParaRPr>
          </a:p>
        </p:txBody>
      </p:sp>
      <p:pic>
        <p:nvPicPr>
          <p:cNvPr id="356" name="Google Shape;356;p35"/>
          <p:cNvPicPr preferRelativeResize="0"/>
          <p:nvPr/>
        </p:nvPicPr>
        <p:blipFill rotWithShape="1">
          <a:blip r:embed="rId3">
            <a:alphaModFix/>
          </a:blip>
          <a:srcRect/>
          <a:stretch/>
        </p:blipFill>
        <p:spPr>
          <a:xfrm>
            <a:off x="10732347" y="125758"/>
            <a:ext cx="1238492" cy="1052235"/>
          </a:xfrm>
          <a:prstGeom prst="rect">
            <a:avLst/>
          </a:prstGeom>
          <a:noFill/>
          <a:ln>
            <a:noFill/>
          </a:ln>
        </p:spPr>
      </p:pic>
      <p:grpSp>
        <p:nvGrpSpPr>
          <p:cNvPr id="357" name="Google Shape;357;p35"/>
          <p:cNvGrpSpPr/>
          <p:nvPr/>
        </p:nvGrpSpPr>
        <p:grpSpPr>
          <a:xfrm>
            <a:off x="-14430" y="6802394"/>
            <a:ext cx="12267735" cy="90715"/>
            <a:chOff x="606161" y="2106824"/>
            <a:chExt cx="6205940" cy="1241188"/>
          </a:xfrm>
        </p:grpSpPr>
        <p:sp>
          <p:nvSpPr>
            <p:cNvPr id="358" name="Google Shape;358;p35"/>
            <p:cNvSpPr/>
            <p:nvPr/>
          </p:nvSpPr>
          <p:spPr>
            <a:xfrm>
              <a:off x="606161" y="2106824"/>
              <a:ext cx="1241188" cy="1241188"/>
            </a:xfrm>
            <a:prstGeom prst="rect">
              <a:avLst/>
            </a:prstGeom>
            <a:solidFill>
              <a:srgbClr val="00AEC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FFFFFF"/>
                </a:solidFill>
                <a:effectLst/>
                <a:uLnTx/>
                <a:uFillTx/>
                <a:latin typeface="Open Sans Light"/>
                <a:ea typeface="Open Sans Light"/>
                <a:cs typeface="Open Sans Light"/>
                <a:sym typeface="Open Sans Light"/>
              </a:endParaRPr>
            </a:p>
          </p:txBody>
        </p:sp>
        <p:sp>
          <p:nvSpPr>
            <p:cNvPr id="359" name="Google Shape;359;p35"/>
            <p:cNvSpPr/>
            <p:nvPr/>
          </p:nvSpPr>
          <p:spPr>
            <a:xfrm>
              <a:off x="1847349" y="2106824"/>
              <a:ext cx="1241188" cy="1241188"/>
            </a:xfrm>
            <a:prstGeom prst="rect">
              <a:avLst/>
            </a:prstGeom>
            <a:solidFill>
              <a:srgbClr val="7F7F7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FFFFFF"/>
                </a:solidFill>
                <a:effectLst/>
                <a:uLnTx/>
                <a:uFillTx/>
                <a:latin typeface="Open Sans Light"/>
                <a:ea typeface="Open Sans Light"/>
                <a:cs typeface="Open Sans Light"/>
                <a:sym typeface="Open Sans Light"/>
              </a:endParaRPr>
            </a:p>
          </p:txBody>
        </p:sp>
        <p:sp>
          <p:nvSpPr>
            <p:cNvPr id="360" name="Google Shape;360;p35"/>
            <p:cNvSpPr/>
            <p:nvPr/>
          </p:nvSpPr>
          <p:spPr>
            <a:xfrm>
              <a:off x="3088537" y="2106824"/>
              <a:ext cx="1241188" cy="1241188"/>
            </a:xfrm>
            <a:prstGeom prst="rect">
              <a:avLst/>
            </a:prstGeom>
            <a:solidFill>
              <a:srgbClr val="399F1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399F18"/>
                </a:solidFill>
                <a:effectLst/>
                <a:uLnTx/>
                <a:uFillTx/>
                <a:latin typeface="Open Sans Light"/>
                <a:ea typeface="Open Sans Light"/>
                <a:cs typeface="Open Sans Light"/>
                <a:sym typeface="Open Sans Light"/>
              </a:endParaRPr>
            </a:p>
          </p:txBody>
        </p:sp>
        <p:sp>
          <p:nvSpPr>
            <p:cNvPr id="361" name="Google Shape;361;p35"/>
            <p:cNvSpPr/>
            <p:nvPr/>
          </p:nvSpPr>
          <p:spPr>
            <a:xfrm>
              <a:off x="4329725" y="2106824"/>
              <a:ext cx="1241188" cy="1241188"/>
            </a:xfrm>
            <a:prstGeom prst="rect">
              <a:avLst/>
            </a:prstGeom>
            <a:solidFill>
              <a:srgbClr val="58C61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FFFFFF"/>
                </a:solidFill>
                <a:effectLst/>
                <a:uLnTx/>
                <a:uFillTx/>
                <a:latin typeface="Open Sans Light"/>
                <a:ea typeface="Open Sans Light"/>
                <a:cs typeface="Open Sans Light"/>
                <a:sym typeface="Open Sans Light"/>
              </a:endParaRPr>
            </a:p>
          </p:txBody>
        </p:sp>
        <p:sp>
          <p:nvSpPr>
            <p:cNvPr id="362" name="Google Shape;362;p35"/>
            <p:cNvSpPr/>
            <p:nvPr/>
          </p:nvSpPr>
          <p:spPr>
            <a:xfrm>
              <a:off x="5570913" y="2106824"/>
              <a:ext cx="1241188" cy="1241188"/>
            </a:xfrm>
            <a:prstGeom prst="rect">
              <a:avLst/>
            </a:prstGeom>
            <a:solidFill>
              <a:srgbClr val="92C02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FFFFFF"/>
                </a:solidFill>
                <a:effectLst/>
                <a:uLnTx/>
                <a:uFillTx/>
                <a:latin typeface="Open Sans Light"/>
                <a:ea typeface="Open Sans Light"/>
                <a:cs typeface="Open Sans Light"/>
                <a:sym typeface="Open Sans Light"/>
              </a:endParaRPr>
            </a:p>
          </p:txBody>
        </p:sp>
      </p:grpSp>
      <p:sp>
        <p:nvSpPr>
          <p:cNvPr id="363" name="Google Shape;363;p35"/>
          <p:cNvSpPr txBox="1"/>
          <p:nvPr/>
        </p:nvSpPr>
        <p:spPr>
          <a:xfrm>
            <a:off x="1232484" y="329709"/>
            <a:ext cx="9710100" cy="9543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fr-BE" sz="2800" b="1" i="0" u="none" strike="noStrike" kern="0" cap="none" spc="0" normalizeH="0" baseline="0" noProof="0">
                <a:ln>
                  <a:noFill/>
                </a:ln>
                <a:solidFill>
                  <a:srgbClr val="595959"/>
                </a:solidFill>
                <a:effectLst/>
                <a:uLnTx/>
                <a:uFillTx/>
                <a:latin typeface="Alegreya Sans"/>
                <a:ea typeface="Alegreya Sans"/>
                <a:cs typeface="Alegreya Sans"/>
                <a:sym typeface="Alegreya Sans"/>
              </a:rPr>
              <a:t>Nos actions pour favoriser la dynamique citoyenne: animation du territoire</a:t>
            </a:r>
            <a:endParaRPr kumimoji="0" sz="2800" b="1" i="0" u="none" strike="noStrike" kern="0" cap="none" spc="0" normalizeH="0" baseline="0" noProof="0">
              <a:ln>
                <a:noFill/>
              </a:ln>
              <a:solidFill>
                <a:srgbClr val="595959"/>
              </a:solidFill>
              <a:effectLst/>
              <a:uLnTx/>
              <a:uFillTx/>
              <a:latin typeface="Alegreya Sans"/>
              <a:ea typeface="Alegreya Sans"/>
              <a:cs typeface="Alegreya Sans"/>
              <a:sym typeface="Alegreya Sans"/>
            </a:endParaRPr>
          </a:p>
        </p:txBody>
      </p:sp>
      <p:sp>
        <p:nvSpPr>
          <p:cNvPr id="364" name="Google Shape;364;p35"/>
          <p:cNvSpPr/>
          <p:nvPr/>
        </p:nvSpPr>
        <p:spPr>
          <a:xfrm>
            <a:off x="1142154" y="1878534"/>
            <a:ext cx="2097900" cy="2097900"/>
          </a:xfrm>
          <a:prstGeom prst="donut">
            <a:avLst>
              <a:gd name="adj" fmla="val 12767"/>
            </a:avLst>
          </a:prstGeom>
          <a:solidFill>
            <a:srgbClr val="00AEC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legreya Sans"/>
              <a:ea typeface="Alegreya Sans"/>
              <a:cs typeface="Alegreya Sans"/>
              <a:sym typeface="Alegreya Sans"/>
            </a:endParaRPr>
          </a:p>
        </p:txBody>
      </p:sp>
      <p:sp>
        <p:nvSpPr>
          <p:cNvPr id="365" name="Google Shape;365;p35"/>
          <p:cNvSpPr/>
          <p:nvPr/>
        </p:nvSpPr>
        <p:spPr>
          <a:xfrm>
            <a:off x="3753274" y="1878534"/>
            <a:ext cx="2097900" cy="2097900"/>
          </a:xfrm>
          <a:prstGeom prst="donut">
            <a:avLst>
              <a:gd name="adj" fmla="val 12767"/>
            </a:avLst>
          </a:prstGeom>
          <a:solidFill>
            <a:srgbClr val="7F7F7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legreya Sans"/>
              <a:ea typeface="Alegreya Sans"/>
              <a:cs typeface="Alegreya Sans"/>
              <a:sym typeface="Alegreya Sans"/>
            </a:endParaRPr>
          </a:p>
        </p:txBody>
      </p:sp>
      <p:sp>
        <p:nvSpPr>
          <p:cNvPr id="366" name="Google Shape;366;p35"/>
          <p:cNvSpPr/>
          <p:nvPr/>
        </p:nvSpPr>
        <p:spPr>
          <a:xfrm>
            <a:off x="6364394" y="1878534"/>
            <a:ext cx="2097900" cy="2097900"/>
          </a:xfrm>
          <a:prstGeom prst="donut">
            <a:avLst>
              <a:gd name="adj" fmla="val 12767"/>
            </a:avLst>
          </a:prstGeom>
          <a:solidFill>
            <a:srgbClr val="58C61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legreya Sans"/>
              <a:ea typeface="Alegreya Sans"/>
              <a:cs typeface="Alegreya Sans"/>
              <a:sym typeface="Alegreya Sans"/>
            </a:endParaRPr>
          </a:p>
        </p:txBody>
      </p:sp>
      <p:sp>
        <p:nvSpPr>
          <p:cNvPr id="367" name="Google Shape;367;p35"/>
          <p:cNvSpPr/>
          <p:nvPr/>
        </p:nvSpPr>
        <p:spPr>
          <a:xfrm>
            <a:off x="8981597" y="1878534"/>
            <a:ext cx="2097900" cy="2097900"/>
          </a:xfrm>
          <a:prstGeom prst="donut">
            <a:avLst>
              <a:gd name="adj" fmla="val 12767"/>
            </a:avLst>
          </a:prstGeom>
          <a:solidFill>
            <a:srgbClr val="92C02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legreya Sans"/>
              <a:ea typeface="Alegreya Sans"/>
              <a:cs typeface="Alegreya Sans"/>
              <a:sym typeface="Alegreya Sans"/>
            </a:endParaRPr>
          </a:p>
        </p:txBody>
      </p:sp>
      <p:grpSp>
        <p:nvGrpSpPr>
          <p:cNvPr id="368" name="Google Shape;368;p35"/>
          <p:cNvGrpSpPr/>
          <p:nvPr/>
        </p:nvGrpSpPr>
        <p:grpSpPr>
          <a:xfrm>
            <a:off x="4233" y="3710191"/>
            <a:ext cx="12183467" cy="266400"/>
            <a:chOff x="4233" y="3710191"/>
            <a:chExt cx="12183467" cy="266400"/>
          </a:xfrm>
        </p:grpSpPr>
        <p:sp>
          <p:nvSpPr>
            <p:cNvPr id="369" name="Google Shape;369;p35"/>
            <p:cNvSpPr/>
            <p:nvPr/>
          </p:nvSpPr>
          <p:spPr>
            <a:xfrm>
              <a:off x="4233" y="3710191"/>
              <a:ext cx="3399300" cy="266400"/>
            </a:xfrm>
            <a:prstGeom prst="rect">
              <a:avLst/>
            </a:prstGeom>
            <a:gradFill>
              <a:gsLst>
                <a:gs pos="0">
                  <a:srgbClr val="00AECC"/>
                </a:gs>
                <a:gs pos="25000">
                  <a:srgbClr val="00AECC"/>
                </a:gs>
                <a:gs pos="32000">
                  <a:srgbClr val="7F7F7F"/>
                </a:gs>
                <a:gs pos="44000">
                  <a:srgbClr val="7F7F7F"/>
                </a:gs>
                <a:gs pos="57000">
                  <a:srgbClr val="58C619"/>
                </a:gs>
                <a:gs pos="69000">
                  <a:srgbClr val="58C619"/>
                </a:gs>
                <a:gs pos="84000">
                  <a:srgbClr val="92C020"/>
                </a:gs>
                <a:gs pos="87000">
                  <a:srgbClr val="92C020"/>
                </a:gs>
                <a:gs pos="100000">
                  <a:srgbClr val="92C020"/>
                </a:gs>
              </a:gsLst>
              <a:lin ang="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Alegreya Sans"/>
                <a:ea typeface="Alegreya Sans"/>
                <a:cs typeface="Alegreya Sans"/>
                <a:sym typeface="Alegreya Sans"/>
              </a:endParaRPr>
            </a:p>
          </p:txBody>
        </p:sp>
        <p:sp>
          <p:nvSpPr>
            <p:cNvPr id="370" name="Google Shape;370;p35"/>
            <p:cNvSpPr/>
            <p:nvPr/>
          </p:nvSpPr>
          <p:spPr>
            <a:xfrm>
              <a:off x="8788400" y="3710191"/>
              <a:ext cx="3399300" cy="266400"/>
            </a:xfrm>
            <a:prstGeom prst="rect">
              <a:avLst/>
            </a:prstGeom>
            <a:gradFill>
              <a:gsLst>
                <a:gs pos="0">
                  <a:srgbClr val="00AECC"/>
                </a:gs>
                <a:gs pos="25000">
                  <a:srgbClr val="00AECC"/>
                </a:gs>
                <a:gs pos="32000">
                  <a:srgbClr val="7F7F7F"/>
                </a:gs>
                <a:gs pos="44000">
                  <a:srgbClr val="7F7F7F"/>
                </a:gs>
                <a:gs pos="57000">
                  <a:srgbClr val="58C619"/>
                </a:gs>
                <a:gs pos="69000">
                  <a:srgbClr val="58C619"/>
                </a:gs>
                <a:gs pos="84000">
                  <a:srgbClr val="92C020"/>
                </a:gs>
                <a:gs pos="87000">
                  <a:srgbClr val="92C020"/>
                </a:gs>
                <a:gs pos="100000">
                  <a:srgbClr val="92C020"/>
                </a:gs>
              </a:gsLst>
              <a:lin ang="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Alegreya Sans"/>
                <a:ea typeface="Alegreya Sans"/>
                <a:cs typeface="Alegreya Sans"/>
                <a:sym typeface="Alegreya Sans"/>
              </a:endParaRPr>
            </a:p>
          </p:txBody>
        </p:sp>
        <p:sp>
          <p:nvSpPr>
            <p:cNvPr id="371" name="Google Shape;371;p35"/>
            <p:cNvSpPr/>
            <p:nvPr/>
          </p:nvSpPr>
          <p:spPr>
            <a:xfrm>
              <a:off x="3403601" y="3710191"/>
              <a:ext cx="2696700" cy="266400"/>
            </a:xfrm>
            <a:prstGeom prst="rect">
              <a:avLst/>
            </a:prstGeom>
            <a:gradFill>
              <a:gsLst>
                <a:gs pos="0">
                  <a:srgbClr val="00AECC"/>
                </a:gs>
                <a:gs pos="25000">
                  <a:srgbClr val="00AECC"/>
                </a:gs>
                <a:gs pos="32000">
                  <a:srgbClr val="7F7F7F"/>
                </a:gs>
                <a:gs pos="44000">
                  <a:srgbClr val="7F7F7F"/>
                </a:gs>
                <a:gs pos="57000">
                  <a:srgbClr val="58C619"/>
                </a:gs>
                <a:gs pos="69000">
                  <a:srgbClr val="58C619"/>
                </a:gs>
                <a:gs pos="84000">
                  <a:srgbClr val="92C020"/>
                </a:gs>
                <a:gs pos="87000">
                  <a:srgbClr val="92C020"/>
                </a:gs>
                <a:gs pos="100000">
                  <a:srgbClr val="92C020"/>
                </a:gs>
              </a:gsLst>
              <a:lin ang="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Alegreya Sans"/>
                <a:ea typeface="Alegreya Sans"/>
                <a:cs typeface="Alegreya Sans"/>
                <a:sym typeface="Alegreya Sans"/>
              </a:endParaRPr>
            </a:p>
          </p:txBody>
        </p:sp>
        <p:sp>
          <p:nvSpPr>
            <p:cNvPr id="372" name="Google Shape;372;p35"/>
            <p:cNvSpPr/>
            <p:nvPr/>
          </p:nvSpPr>
          <p:spPr>
            <a:xfrm>
              <a:off x="6100234" y="3710191"/>
              <a:ext cx="2696700" cy="266400"/>
            </a:xfrm>
            <a:prstGeom prst="rect">
              <a:avLst/>
            </a:prstGeom>
            <a:gradFill>
              <a:gsLst>
                <a:gs pos="0">
                  <a:srgbClr val="00AECC"/>
                </a:gs>
                <a:gs pos="25000">
                  <a:srgbClr val="00AECC"/>
                </a:gs>
                <a:gs pos="32000">
                  <a:srgbClr val="7F7F7F"/>
                </a:gs>
                <a:gs pos="44000">
                  <a:srgbClr val="7F7F7F"/>
                </a:gs>
                <a:gs pos="57000">
                  <a:srgbClr val="58C619"/>
                </a:gs>
                <a:gs pos="69000">
                  <a:srgbClr val="58C619"/>
                </a:gs>
                <a:gs pos="84000">
                  <a:srgbClr val="92C020"/>
                </a:gs>
                <a:gs pos="87000">
                  <a:srgbClr val="92C020"/>
                </a:gs>
                <a:gs pos="100000">
                  <a:srgbClr val="92C020"/>
                </a:gs>
              </a:gsLst>
              <a:lin ang="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Alegreya Sans"/>
                <a:ea typeface="Alegreya Sans"/>
                <a:cs typeface="Alegreya Sans"/>
                <a:sym typeface="Alegreya Sans"/>
              </a:endParaRPr>
            </a:p>
          </p:txBody>
        </p:sp>
      </p:grpSp>
      <p:pic>
        <p:nvPicPr>
          <p:cNvPr id="373" name="Google Shape;373;p35" descr="A group of people running up a bar graph&#10;&#10;Description automatically generated"/>
          <p:cNvPicPr preferRelativeResize="0"/>
          <p:nvPr/>
        </p:nvPicPr>
        <p:blipFill rotWithShape="1">
          <a:blip r:embed="rId4">
            <a:alphaModFix/>
          </a:blip>
          <a:srcRect/>
          <a:stretch/>
        </p:blipFill>
        <p:spPr>
          <a:xfrm>
            <a:off x="9335282" y="2175941"/>
            <a:ext cx="1397065" cy="1397065"/>
          </a:xfrm>
          <a:prstGeom prst="rect">
            <a:avLst/>
          </a:prstGeom>
          <a:noFill/>
          <a:ln>
            <a:noFill/>
          </a:ln>
        </p:spPr>
      </p:pic>
      <p:pic>
        <p:nvPicPr>
          <p:cNvPr id="374" name="Google Shape;374;p35" descr="A person pointing at a graph&#10;&#10;Description automatically generated"/>
          <p:cNvPicPr preferRelativeResize="0"/>
          <p:nvPr/>
        </p:nvPicPr>
        <p:blipFill rotWithShape="1">
          <a:blip r:embed="rId5">
            <a:alphaModFix/>
          </a:blip>
          <a:srcRect/>
          <a:stretch/>
        </p:blipFill>
        <p:spPr>
          <a:xfrm>
            <a:off x="6676165" y="2204428"/>
            <a:ext cx="1340092" cy="1340092"/>
          </a:xfrm>
          <a:prstGeom prst="rect">
            <a:avLst/>
          </a:prstGeom>
          <a:noFill/>
          <a:ln>
            <a:noFill/>
          </a:ln>
        </p:spPr>
      </p:pic>
      <p:pic>
        <p:nvPicPr>
          <p:cNvPr id="375" name="Google Shape;375;p35" descr="Two people sitting at a table&#10;&#10;Description automatically generated"/>
          <p:cNvPicPr preferRelativeResize="0"/>
          <p:nvPr/>
        </p:nvPicPr>
        <p:blipFill rotWithShape="1">
          <a:blip r:embed="rId6">
            <a:alphaModFix/>
          </a:blip>
          <a:srcRect/>
          <a:stretch/>
        </p:blipFill>
        <p:spPr>
          <a:xfrm>
            <a:off x="4132248" y="2204428"/>
            <a:ext cx="1340092" cy="1340092"/>
          </a:xfrm>
          <a:prstGeom prst="rect">
            <a:avLst/>
          </a:prstGeom>
          <a:noFill/>
          <a:ln>
            <a:noFill/>
          </a:ln>
        </p:spPr>
      </p:pic>
      <p:pic>
        <p:nvPicPr>
          <p:cNvPr id="376" name="Google Shape;376;p35" descr="A person standing next to a group of people&#10;&#10;Description automatically generated"/>
          <p:cNvPicPr preferRelativeResize="0"/>
          <p:nvPr/>
        </p:nvPicPr>
        <p:blipFill rotWithShape="1">
          <a:blip r:embed="rId7">
            <a:alphaModFix/>
          </a:blip>
          <a:srcRect/>
          <a:stretch/>
        </p:blipFill>
        <p:spPr>
          <a:xfrm>
            <a:off x="1491445" y="2268109"/>
            <a:ext cx="1334832" cy="1334832"/>
          </a:xfrm>
          <a:prstGeom prst="rect">
            <a:avLst/>
          </a:prstGeom>
          <a:noFill/>
          <a:ln>
            <a:noFill/>
          </a:ln>
        </p:spPr>
      </p:pic>
      <p:sp>
        <p:nvSpPr>
          <p:cNvPr id="377" name="Google Shape;377;p35"/>
          <p:cNvSpPr txBox="1"/>
          <p:nvPr/>
        </p:nvSpPr>
        <p:spPr>
          <a:xfrm>
            <a:off x="8788400" y="4260460"/>
            <a:ext cx="2734500" cy="1293000"/>
          </a:xfrm>
          <a:prstGeom prst="rect">
            <a:avLst/>
          </a:prstGeom>
          <a:noFill/>
          <a:ln>
            <a:noFill/>
          </a:ln>
        </p:spPr>
        <p:txBody>
          <a:bodyPr spcFirstLastPara="1" wrap="square" lIns="91425" tIns="45700" rIns="91425" bIns="45700" anchor="t" anchorCtr="0">
            <a:spAutoFit/>
          </a:bodyPr>
          <a:lstStyle/>
          <a:p>
            <a:pPr marL="285750" marR="0" lvl="0" indent="-285750" algn="l" defTabSz="914400" rtl="0" eaLnBrk="1" fontAlgn="auto" latinLnBrk="0" hangingPunct="1">
              <a:lnSpc>
                <a:spcPct val="100000"/>
              </a:lnSpc>
              <a:spcBef>
                <a:spcPts val="0"/>
              </a:spcBef>
              <a:spcAft>
                <a:spcPts val="0"/>
              </a:spcAft>
              <a:buClr>
                <a:srgbClr val="7F7F7F"/>
              </a:buClr>
              <a:buSzPts val="1300"/>
              <a:buFont typeface="Noto Sans Symbols"/>
              <a:buChar char="❖"/>
              <a:tabLst/>
              <a:defRPr/>
            </a:pPr>
            <a:r>
              <a:rPr kumimoji="0" lang="fr-BE" sz="1300" b="0" i="0" u="none" strike="noStrike" kern="0" cap="none" spc="0" normalizeH="0" baseline="0" noProof="0">
                <a:ln>
                  <a:noFill/>
                </a:ln>
                <a:solidFill>
                  <a:srgbClr val="7F7F7F"/>
                </a:solidFill>
                <a:effectLst/>
                <a:uLnTx/>
                <a:uFillTx/>
                <a:latin typeface="Alegreya Sans"/>
                <a:ea typeface="Alegreya Sans"/>
                <a:cs typeface="Alegreya Sans"/>
                <a:sym typeface="Alegreya Sans"/>
              </a:rPr>
              <a:t>Soirée de sensibilisation en guise d’événement de clôture : film, spectacle, conférence,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7F7F7F"/>
              </a:buClr>
              <a:buSzPts val="1300"/>
              <a:buFont typeface="Noto Sans Symbols"/>
              <a:buChar char="❖"/>
              <a:tabLst/>
              <a:defRPr/>
            </a:pPr>
            <a:r>
              <a:rPr kumimoji="0" lang="fr-BE" sz="1300" b="0" i="0" u="none" strike="noStrike" kern="0" cap="none" spc="0" normalizeH="0" baseline="0" noProof="0">
                <a:ln>
                  <a:noFill/>
                </a:ln>
                <a:solidFill>
                  <a:srgbClr val="7F7F7F"/>
                </a:solidFill>
                <a:effectLst/>
                <a:uLnTx/>
                <a:uFillTx/>
                <a:latin typeface="Alegreya Sans"/>
                <a:ea typeface="Alegreya Sans"/>
                <a:cs typeface="Alegreya Sans"/>
                <a:sym typeface="Alegreya Sans"/>
              </a:rPr>
              <a:t>Annonce des lauréats, en présence des médias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7F7F7F"/>
              </a:buClr>
              <a:buSzPts val="1300"/>
              <a:buFont typeface="Noto Sans Symbols"/>
              <a:buChar char="❖"/>
              <a:tabLst/>
              <a:defRPr/>
            </a:pPr>
            <a:r>
              <a:rPr kumimoji="0" lang="fr-BE" sz="1300" b="0" i="0" u="none" strike="noStrike" kern="0" cap="none" spc="0" normalizeH="0" baseline="0" noProof="0">
                <a:ln>
                  <a:noFill/>
                </a:ln>
                <a:solidFill>
                  <a:srgbClr val="7F7F7F"/>
                </a:solidFill>
                <a:effectLst/>
                <a:uLnTx/>
                <a:uFillTx/>
                <a:latin typeface="Alegreya Sans"/>
                <a:ea typeface="Alegreya Sans"/>
                <a:cs typeface="Alegreya Sans"/>
                <a:sym typeface="Alegreya Sans"/>
              </a:rPr>
              <a:t>Suivi administratif des projets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8" name="Google Shape;378;p35"/>
          <p:cNvSpPr txBox="1"/>
          <p:nvPr/>
        </p:nvSpPr>
        <p:spPr>
          <a:xfrm>
            <a:off x="6056810" y="4260460"/>
            <a:ext cx="2881200" cy="1693200"/>
          </a:xfrm>
          <a:prstGeom prst="rect">
            <a:avLst/>
          </a:prstGeom>
          <a:noFill/>
          <a:ln>
            <a:noFill/>
          </a:ln>
        </p:spPr>
        <p:txBody>
          <a:bodyPr spcFirstLastPara="1" wrap="square" lIns="91425" tIns="45700" rIns="91425" bIns="45700" anchor="t" anchorCtr="0">
            <a:spAutoFit/>
          </a:bodyPr>
          <a:lstStyle/>
          <a:p>
            <a:pPr marL="285750" marR="0" lvl="1" indent="-285750" algn="l" defTabSz="914400" rtl="0" eaLnBrk="1" fontAlgn="auto" latinLnBrk="0" hangingPunct="1">
              <a:lnSpc>
                <a:spcPct val="100000"/>
              </a:lnSpc>
              <a:spcBef>
                <a:spcPts val="0"/>
              </a:spcBef>
              <a:spcAft>
                <a:spcPts val="0"/>
              </a:spcAft>
              <a:buClr>
                <a:srgbClr val="7F7F7F"/>
              </a:buClr>
              <a:buSzPts val="1300"/>
              <a:buFont typeface="Noto Sans Symbols"/>
              <a:buChar char="❖"/>
              <a:tabLst/>
              <a:defRPr/>
            </a:pPr>
            <a:r>
              <a:rPr kumimoji="0" lang="fr-BE" sz="1300" b="0" i="0" u="none" strike="noStrike" kern="0" cap="none" spc="0" normalizeH="0" baseline="0" noProof="0">
                <a:ln>
                  <a:noFill/>
                </a:ln>
                <a:solidFill>
                  <a:srgbClr val="7F7F7F"/>
                </a:solidFill>
                <a:effectLst/>
                <a:uLnTx/>
                <a:uFillTx/>
                <a:latin typeface="Alegreya Sans"/>
                <a:ea typeface="Alegreya Sans"/>
                <a:cs typeface="Alegreya Sans"/>
                <a:sym typeface="Alegreya Sans"/>
              </a:rPr>
              <a:t>Accompagnement des projets : formations collectives personnalisées et mentoring</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285750" marR="0" lvl="1" indent="-285750" algn="l" defTabSz="914400" rtl="0" eaLnBrk="1" fontAlgn="auto" latinLnBrk="0" hangingPunct="1">
              <a:lnSpc>
                <a:spcPct val="100000"/>
              </a:lnSpc>
              <a:spcBef>
                <a:spcPts val="0"/>
              </a:spcBef>
              <a:spcAft>
                <a:spcPts val="0"/>
              </a:spcAft>
              <a:buClr>
                <a:srgbClr val="7F7F7F"/>
              </a:buClr>
              <a:buSzPts val="1300"/>
              <a:buFont typeface="Noto Sans Symbols"/>
              <a:buChar char="❖"/>
              <a:tabLst/>
              <a:defRPr/>
            </a:pPr>
            <a:r>
              <a:rPr kumimoji="0" lang="fr-BE" sz="1300" b="0" i="0" u="none" strike="noStrike" kern="0" cap="none" spc="0" normalizeH="0" baseline="0" noProof="0">
                <a:ln>
                  <a:noFill/>
                </a:ln>
                <a:solidFill>
                  <a:srgbClr val="7F7F7F"/>
                </a:solidFill>
                <a:effectLst/>
                <a:uLnTx/>
                <a:uFillTx/>
                <a:latin typeface="Alegreya Sans"/>
                <a:ea typeface="Alegreya Sans"/>
                <a:cs typeface="Alegreya Sans"/>
                <a:sym typeface="Alegreya Sans"/>
              </a:rPr>
              <a:t>Mise en lien des porteurs de projets</a:t>
            </a:r>
            <a:endParaRPr kumimoji="0" sz="1300" b="0" i="0" u="none" strike="noStrike" kern="0" cap="none" spc="0" normalizeH="0" baseline="0" noProof="0">
              <a:ln>
                <a:noFill/>
              </a:ln>
              <a:solidFill>
                <a:srgbClr val="7F7F7F"/>
              </a:solidFill>
              <a:effectLst/>
              <a:uLnTx/>
              <a:uFillTx/>
              <a:latin typeface="Alegreya Sans"/>
              <a:ea typeface="Alegreya Sans"/>
              <a:cs typeface="Alegreya Sans"/>
              <a:sym typeface="Alegreya Sans"/>
            </a:endParaRPr>
          </a:p>
          <a:p>
            <a:pPr marL="285750" marR="0" lvl="1" indent="-285750" algn="l" defTabSz="914400" rtl="0" eaLnBrk="1" fontAlgn="auto" latinLnBrk="0" hangingPunct="1">
              <a:lnSpc>
                <a:spcPct val="100000"/>
              </a:lnSpc>
              <a:spcBef>
                <a:spcPts val="0"/>
              </a:spcBef>
              <a:spcAft>
                <a:spcPts val="0"/>
              </a:spcAft>
              <a:buClr>
                <a:srgbClr val="7F7F7F"/>
              </a:buClr>
              <a:buSzPts val="1300"/>
              <a:buFont typeface="Noto Sans Symbols"/>
              <a:buChar char="❖"/>
              <a:tabLst/>
              <a:defRPr/>
            </a:pPr>
            <a:r>
              <a:rPr kumimoji="0" lang="fr-BE" sz="1300" b="0" i="0" u="none" strike="noStrike" kern="0" cap="none" spc="0" normalizeH="0" baseline="0" noProof="0">
                <a:ln>
                  <a:noFill/>
                </a:ln>
                <a:solidFill>
                  <a:srgbClr val="7F7F7F"/>
                </a:solidFill>
                <a:effectLst/>
                <a:uLnTx/>
                <a:uFillTx/>
                <a:latin typeface="Alegreya Sans"/>
                <a:ea typeface="Alegreya Sans"/>
                <a:cs typeface="Alegreya Sans"/>
                <a:sym typeface="Alegreya Sans"/>
              </a:rPr>
              <a:t>Campagne de mobilisation : crowdfunding / crowdsourcing, appel au bénévolat et aux compétences, vidéo de présentation des projets,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9" name="Google Shape;379;p35"/>
          <p:cNvSpPr txBox="1"/>
          <p:nvPr/>
        </p:nvSpPr>
        <p:spPr>
          <a:xfrm>
            <a:off x="3353163" y="4260460"/>
            <a:ext cx="2734500" cy="1493100"/>
          </a:xfrm>
          <a:prstGeom prst="rect">
            <a:avLst/>
          </a:prstGeom>
          <a:noFill/>
          <a:ln>
            <a:noFill/>
          </a:ln>
        </p:spPr>
        <p:txBody>
          <a:bodyPr spcFirstLastPara="1" wrap="square" lIns="91425" tIns="45700" rIns="91425" bIns="45700" anchor="t" anchorCtr="0">
            <a:spAutoFit/>
          </a:bodyPr>
          <a:lstStyle/>
          <a:p>
            <a:pPr marL="285750" marR="0" lvl="0" indent="-285750" algn="l" defTabSz="914400" rtl="0" eaLnBrk="1" fontAlgn="auto" latinLnBrk="0" hangingPunct="1">
              <a:lnSpc>
                <a:spcPct val="100000"/>
              </a:lnSpc>
              <a:spcBef>
                <a:spcPts val="0"/>
              </a:spcBef>
              <a:spcAft>
                <a:spcPts val="0"/>
              </a:spcAft>
              <a:buClr>
                <a:srgbClr val="7F7F7F"/>
              </a:buClr>
              <a:buSzPts val="1300"/>
              <a:buFont typeface="Noto Sans Symbols"/>
              <a:buChar char="❖"/>
              <a:tabLst/>
              <a:defRPr/>
            </a:pPr>
            <a:r>
              <a:rPr kumimoji="0" lang="fr-BE" sz="1300" b="0" i="0" u="none" strike="noStrike" kern="0" cap="none" spc="0" normalizeH="0" baseline="0" noProof="0">
                <a:ln>
                  <a:noFill/>
                </a:ln>
                <a:solidFill>
                  <a:srgbClr val="7F7F7F"/>
                </a:solidFill>
                <a:effectLst/>
                <a:uLnTx/>
                <a:uFillTx/>
                <a:latin typeface="Alegreya Sans"/>
                <a:ea typeface="Alegreya Sans"/>
                <a:cs typeface="Alegreya Sans"/>
                <a:sym typeface="Alegreya Sans"/>
              </a:rPr>
              <a:t>Événement de lancement de la campagne</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7F7F7F"/>
              </a:buClr>
              <a:buSzPts val="1300"/>
              <a:buFont typeface="Noto Sans Symbols"/>
              <a:buChar char="❖"/>
              <a:tabLst/>
              <a:defRPr/>
            </a:pPr>
            <a:r>
              <a:rPr kumimoji="0" lang="fr-BE" sz="1300" b="0" i="0" u="none" strike="noStrike" kern="0" cap="none" spc="0" normalizeH="0" baseline="0" noProof="0">
                <a:ln>
                  <a:noFill/>
                </a:ln>
                <a:solidFill>
                  <a:srgbClr val="7F7F7F"/>
                </a:solidFill>
                <a:effectLst/>
                <a:uLnTx/>
                <a:uFillTx/>
                <a:latin typeface="Alegreya Sans"/>
                <a:ea typeface="Alegreya Sans"/>
                <a:cs typeface="Alegreya Sans"/>
                <a:sym typeface="Alegreya Sans"/>
              </a:rPr>
              <a:t>Lancement de l’appel à projets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7F7F7F"/>
              </a:buClr>
              <a:buSzPts val="1300"/>
              <a:buFont typeface="Noto Sans Symbols"/>
              <a:buChar char="❖"/>
              <a:tabLst/>
              <a:defRPr/>
            </a:pPr>
            <a:r>
              <a:rPr kumimoji="0" lang="fr-BE" sz="1300" b="0" i="0" u="none" strike="noStrike" kern="0" cap="none" spc="0" normalizeH="0" baseline="0" noProof="0">
                <a:ln>
                  <a:noFill/>
                </a:ln>
                <a:solidFill>
                  <a:srgbClr val="7F7F7F"/>
                </a:solidFill>
                <a:effectLst/>
                <a:uLnTx/>
                <a:uFillTx/>
                <a:latin typeface="Alegreya Sans"/>
                <a:ea typeface="Alegreya Sans"/>
                <a:cs typeface="Alegreya Sans"/>
                <a:sym typeface="Alegreya Sans"/>
              </a:rPr>
              <a:t>Constitution d’un jury formé d’experts et de citoyen·ne·s</a:t>
            </a:r>
            <a:endParaRPr kumimoji="0" sz="1300" b="0" i="0" u="none" strike="noStrike" kern="0" cap="none" spc="0" normalizeH="0" baseline="0" noProof="0">
              <a:ln>
                <a:noFill/>
              </a:ln>
              <a:solidFill>
                <a:srgbClr val="7F7F7F"/>
              </a:solidFill>
              <a:effectLst/>
              <a:uLnTx/>
              <a:uFillTx/>
              <a:latin typeface="Alegreya Sans"/>
              <a:ea typeface="Alegreya Sans"/>
              <a:cs typeface="Alegreya Sans"/>
              <a:sym typeface="Alegreya Sans"/>
            </a:endParaRPr>
          </a:p>
          <a:p>
            <a:pPr marL="285750" marR="0" lvl="0" indent="-285750" algn="l" defTabSz="914400" rtl="0" eaLnBrk="1" fontAlgn="auto" latinLnBrk="0" hangingPunct="1">
              <a:lnSpc>
                <a:spcPct val="100000"/>
              </a:lnSpc>
              <a:spcBef>
                <a:spcPts val="0"/>
              </a:spcBef>
              <a:spcAft>
                <a:spcPts val="0"/>
              </a:spcAft>
              <a:buClr>
                <a:srgbClr val="7F7F7F"/>
              </a:buClr>
              <a:buSzPts val="1300"/>
              <a:buFont typeface="Noto Sans Symbols"/>
              <a:buChar char="❖"/>
              <a:tabLst/>
              <a:defRPr/>
            </a:pPr>
            <a:r>
              <a:rPr kumimoji="0" lang="fr-BE" sz="1300" b="0" i="0" u="none" strike="noStrike" kern="0" cap="none" spc="0" normalizeH="0" baseline="0" noProof="0">
                <a:ln>
                  <a:noFill/>
                </a:ln>
                <a:solidFill>
                  <a:srgbClr val="7F7F7F"/>
                </a:solidFill>
                <a:effectLst/>
                <a:uLnTx/>
                <a:uFillTx/>
                <a:latin typeface="Alegreya Sans"/>
                <a:ea typeface="Alegreya Sans"/>
                <a:cs typeface="Alegreya Sans"/>
                <a:sym typeface="Alegreya Sans"/>
              </a:rPr>
              <a:t>Sélection des lauréats par le jury et par une campagne de vote citoyen</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0" name="Google Shape;380;p35"/>
          <p:cNvSpPr txBox="1"/>
          <p:nvPr/>
        </p:nvSpPr>
        <p:spPr>
          <a:xfrm>
            <a:off x="669231" y="4260460"/>
            <a:ext cx="2734500" cy="1693200"/>
          </a:xfrm>
          <a:prstGeom prst="rect">
            <a:avLst/>
          </a:prstGeom>
          <a:noFill/>
          <a:ln>
            <a:noFill/>
          </a:ln>
        </p:spPr>
        <p:txBody>
          <a:bodyPr spcFirstLastPara="1" wrap="square" lIns="91425" tIns="45700" rIns="91425" bIns="45700" anchor="t" anchorCtr="0">
            <a:spAutoFit/>
          </a:bodyPr>
          <a:lstStyle/>
          <a:p>
            <a:pPr marL="285750" marR="0" lvl="0" indent="-285750" algn="l" defTabSz="914400" rtl="0" eaLnBrk="1" fontAlgn="auto" latinLnBrk="0" hangingPunct="1">
              <a:lnSpc>
                <a:spcPct val="100000"/>
              </a:lnSpc>
              <a:spcBef>
                <a:spcPts val="0"/>
              </a:spcBef>
              <a:spcAft>
                <a:spcPts val="0"/>
              </a:spcAft>
              <a:buClr>
                <a:srgbClr val="7F7F7F"/>
              </a:buClr>
              <a:buSzPts val="1300"/>
              <a:buFont typeface="Noto Sans Symbols"/>
              <a:buChar char="❖"/>
              <a:tabLst/>
              <a:defRPr/>
            </a:pPr>
            <a:r>
              <a:rPr kumimoji="0" lang="fr-BE" sz="1300" b="0" i="0" u="none" strike="noStrike" kern="0" cap="none" spc="0" normalizeH="0" baseline="0" noProof="0">
                <a:ln>
                  <a:noFill/>
                </a:ln>
                <a:solidFill>
                  <a:srgbClr val="7F7F7F"/>
                </a:solidFill>
                <a:effectLst/>
                <a:uLnTx/>
                <a:uFillTx/>
                <a:latin typeface="Alegreya Sans"/>
                <a:ea typeface="Alegreya Sans"/>
                <a:cs typeface="Alegreya Sans"/>
                <a:sym typeface="Alegreya Sans"/>
              </a:rPr>
              <a:t>Définition stratégie : public cible, budget, thématique, histoire / communication </a:t>
            </a:r>
            <a:endParaRPr kumimoji="0" sz="1300" b="0" i="0" u="none" strike="noStrike" kern="0" cap="none" spc="0" normalizeH="0" baseline="0" noProof="0">
              <a:ln>
                <a:noFill/>
              </a:ln>
              <a:solidFill>
                <a:srgbClr val="7F7F7F"/>
              </a:solidFill>
              <a:effectLst/>
              <a:uLnTx/>
              <a:uFillTx/>
              <a:latin typeface="Alegreya Sans"/>
              <a:ea typeface="Alegreya Sans"/>
              <a:cs typeface="Alegreya Sans"/>
              <a:sym typeface="Alegreya Sans"/>
            </a:endParaRPr>
          </a:p>
          <a:p>
            <a:pPr marL="285750" marR="0" lvl="0" indent="-285750" algn="l" defTabSz="914400" rtl="0" eaLnBrk="1" fontAlgn="auto" latinLnBrk="0" hangingPunct="1">
              <a:lnSpc>
                <a:spcPct val="100000"/>
              </a:lnSpc>
              <a:spcBef>
                <a:spcPts val="0"/>
              </a:spcBef>
              <a:spcAft>
                <a:spcPts val="0"/>
              </a:spcAft>
              <a:buClr>
                <a:srgbClr val="7F7F7F"/>
              </a:buClr>
              <a:buSzPts val="1300"/>
              <a:buFont typeface="Noto Sans Symbols"/>
              <a:buChar char="❖"/>
              <a:tabLst/>
              <a:defRPr/>
            </a:pPr>
            <a:r>
              <a:rPr kumimoji="0" lang="fr-BE" sz="1300" b="0" i="0" u="none" strike="noStrike" kern="0" cap="none" spc="0" normalizeH="0" baseline="0" noProof="0">
                <a:ln>
                  <a:noFill/>
                </a:ln>
                <a:solidFill>
                  <a:srgbClr val="7F7F7F"/>
                </a:solidFill>
                <a:effectLst/>
                <a:uLnTx/>
                <a:uFillTx/>
                <a:latin typeface="Alegreya Sans"/>
                <a:ea typeface="Alegreya Sans"/>
                <a:cs typeface="Alegreya Sans"/>
                <a:sym typeface="Alegreya Sans"/>
              </a:rPr>
              <a:t>Identification des acteurs clé du territoire</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7F7F7F"/>
              </a:buClr>
              <a:buSzPts val="1300"/>
              <a:buFont typeface="Noto Sans Symbols"/>
              <a:buChar char="❖"/>
              <a:tabLst/>
              <a:defRPr/>
            </a:pPr>
            <a:r>
              <a:rPr kumimoji="0" lang="fr-BE" sz="1300" b="0" i="0" u="none" strike="noStrike" kern="0" cap="none" spc="0" normalizeH="0" baseline="0" noProof="0">
                <a:ln>
                  <a:noFill/>
                </a:ln>
                <a:solidFill>
                  <a:srgbClr val="7F7F7F"/>
                </a:solidFill>
                <a:effectLst/>
                <a:uLnTx/>
                <a:uFillTx/>
                <a:latin typeface="Alegreya Sans"/>
                <a:ea typeface="Alegreya Sans"/>
                <a:cs typeface="Alegreya Sans"/>
                <a:sym typeface="Alegreya Sans"/>
              </a:rPr>
              <a:t>Rencontre avec la commune, les citoyen·ne·s, les associations, les commerces, les entreprises,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1" name="Google Shape;381;p35"/>
          <p:cNvSpPr txBox="1"/>
          <p:nvPr/>
        </p:nvSpPr>
        <p:spPr>
          <a:xfrm>
            <a:off x="1404857" y="1478937"/>
            <a:ext cx="1651800" cy="2925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300"/>
              <a:buFont typeface="Arial"/>
              <a:buNone/>
              <a:tabLst/>
              <a:defRPr/>
            </a:pPr>
            <a:r>
              <a:rPr kumimoji="0" lang="fr-BE" sz="1300" b="1" i="0" u="none" strike="noStrike" kern="0" cap="none" spc="0" normalizeH="0" baseline="0" noProof="0">
                <a:ln>
                  <a:noFill/>
                </a:ln>
                <a:solidFill>
                  <a:srgbClr val="7F7F7F"/>
                </a:solidFill>
                <a:effectLst/>
                <a:uLnTx/>
                <a:uFillTx/>
                <a:latin typeface="Alegreya Sans"/>
                <a:ea typeface="Alegreya Sans"/>
                <a:cs typeface="Alegreya Sans"/>
                <a:sym typeface="Alegreya Sans"/>
              </a:rPr>
              <a:t>EVALUATION</a:t>
            </a:r>
            <a:endParaRPr kumimoji="0" sz="14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2" name="Google Shape;382;p35"/>
          <p:cNvSpPr txBox="1"/>
          <p:nvPr/>
        </p:nvSpPr>
        <p:spPr>
          <a:xfrm>
            <a:off x="4214656" y="1478937"/>
            <a:ext cx="1254600" cy="2925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300"/>
              <a:buFont typeface="Arial"/>
              <a:buNone/>
              <a:tabLst/>
              <a:defRPr/>
            </a:pPr>
            <a:r>
              <a:rPr kumimoji="0" lang="fr-BE" sz="1300" b="1" i="0" u="none" strike="noStrike" kern="0" cap="none" spc="0" normalizeH="0" baseline="0" noProof="0">
                <a:ln>
                  <a:noFill/>
                </a:ln>
                <a:solidFill>
                  <a:srgbClr val="7F7F7F"/>
                </a:solidFill>
                <a:effectLst/>
                <a:uLnTx/>
                <a:uFillTx/>
                <a:latin typeface="Alegreya Sans"/>
                <a:ea typeface="Alegreya Sans"/>
                <a:cs typeface="Alegreya Sans"/>
                <a:sym typeface="Alegreya Sans"/>
              </a:rPr>
              <a:t>MOBILISATION</a:t>
            </a:r>
            <a:endParaRPr kumimoji="0" sz="14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3" name="Google Shape;383;p35"/>
          <p:cNvSpPr txBox="1"/>
          <p:nvPr/>
        </p:nvSpPr>
        <p:spPr>
          <a:xfrm>
            <a:off x="6627097" y="1478937"/>
            <a:ext cx="1651800" cy="2925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300"/>
              <a:buFont typeface="Arial"/>
              <a:buNone/>
              <a:tabLst/>
              <a:defRPr/>
            </a:pPr>
            <a:r>
              <a:rPr kumimoji="0" lang="fr-BE" sz="1300" b="1" i="0" u="none" strike="noStrike" kern="0" cap="none" spc="0" normalizeH="0" baseline="0" noProof="0">
                <a:ln>
                  <a:noFill/>
                </a:ln>
                <a:solidFill>
                  <a:srgbClr val="7F7F7F"/>
                </a:solidFill>
                <a:effectLst/>
                <a:uLnTx/>
                <a:uFillTx/>
                <a:latin typeface="Alegreya Sans"/>
                <a:ea typeface="Alegreya Sans"/>
                <a:cs typeface="Alegreya Sans"/>
                <a:sym typeface="Alegreya Sans"/>
              </a:rPr>
              <a:t>ACCOMPAGNEMENT</a:t>
            </a:r>
            <a:endParaRPr kumimoji="0" sz="14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4" name="Google Shape;384;p35"/>
          <p:cNvSpPr txBox="1"/>
          <p:nvPr/>
        </p:nvSpPr>
        <p:spPr>
          <a:xfrm>
            <a:off x="9113976" y="1478937"/>
            <a:ext cx="1912500" cy="2925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300"/>
              <a:buFont typeface="Arial"/>
              <a:buNone/>
              <a:tabLst/>
              <a:defRPr/>
            </a:pPr>
            <a:r>
              <a:rPr kumimoji="0" lang="fr-BE" sz="1300" b="1" i="0" u="none" strike="noStrike" kern="0" cap="none" spc="0" normalizeH="0" baseline="0" noProof="0">
                <a:ln>
                  <a:noFill/>
                </a:ln>
                <a:solidFill>
                  <a:srgbClr val="7F7F7F"/>
                </a:solidFill>
                <a:effectLst/>
                <a:uLnTx/>
                <a:uFillTx/>
                <a:latin typeface="Alegreya Sans"/>
                <a:ea typeface="Alegreya Sans"/>
                <a:cs typeface="Alegreya Sans"/>
                <a:sym typeface="Alegreya Sans"/>
              </a:rPr>
              <a:t>CELEBRATION &amp; SUIVI</a:t>
            </a:r>
            <a:endParaRPr kumimoji="0" sz="1400" b="1"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grpSp>
        <p:nvGrpSpPr>
          <p:cNvPr id="389" name="Google Shape;389;p7"/>
          <p:cNvGrpSpPr/>
          <p:nvPr/>
        </p:nvGrpSpPr>
        <p:grpSpPr>
          <a:xfrm>
            <a:off x="-14430" y="6802394"/>
            <a:ext cx="12267735" cy="90715"/>
            <a:chOff x="606161" y="2106824"/>
            <a:chExt cx="6205940" cy="1241188"/>
          </a:xfrm>
        </p:grpSpPr>
        <p:sp>
          <p:nvSpPr>
            <p:cNvPr id="390" name="Google Shape;390;p7"/>
            <p:cNvSpPr/>
            <p:nvPr/>
          </p:nvSpPr>
          <p:spPr>
            <a:xfrm>
              <a:off x="606161" y="2106824"/>
              <a:ext cx="1241188" cy="1241188"/>
            </a:xfrm>
            <a:prstGeom prst="rect">
              <a:avLst/>
            </a:prstGeom>
            <a:solidFill>
              <a:srgbClr val="00AEC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FFFFFF"/>
                </a:solidFill>
                <a:effectLst/>
                <a:uLnTx/>
                <a:uFillTx/>
                <a:latin typeface="Alegreya Sans"/>
                <a:ea typeface="Alegreya Sans"/>
                <a:cs typeface="Alegreya Sans"/>
                <a:sym typeface="Alegreya Sans"/>
              </a:endParaRPr>
            </a:p>
          </p:txBody>
        </p:sp>
        <p:sp>
          <p:nvSpPr>
            <p:cNvPr id="391" name="Google Shape;391;p7"/>
            <p:cNvSpPr/>
            <p:nvPr/>
          </p:nvSpPr>
          <p:spPr>
            <a:xfrm>
              <a:off x="1847349" y="2106824"/>
              <a:ext cx="1241188" cy="1241188"/>
            </a:xfrm>
            <a:prstGeom prst="rect">
              <a:avLst/>
            </a:prstGeom>
            <a:solidFill>
              <a:srgbClr val="7F7F7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FFFFFF"/>
                </a:solidFill>
                <a:effectLst/>
                <a:uLnTx/>
                <a:uFillTx/>
                <a:latin typeface="Alegreya Sans"/>
                <a:ea typeface="Alegreya Sans"/>
                <a:cs typeface="Alegreya Sans"/>
                <a:sym typeface="Alegreya Sans"/>
              </a:endParaRPr>
            </a:p>
          </p:txBody>
        </p:sp>
        <p:sp>
          <p:nvSpPr>
            <p:cNvPr id="392" name="Google Shape;392;p7"/>
            <p:cNvSpPr/>
            <p:nvPr/>
          </p:nvSpPr>
          <p:spPr>
            <a:xfrm>
              <a:off x="3088537" y="2106824"/>
              <a:ext cx="1241188" cy="1241188"/>
            </a:xfrm>
            <a:prstGeom prst="rect">
              <a:avLst/>
            </a:prstGeom>
            <a:solidFill>
              <a:srgbClr val="399F1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399F18"/>
                </a:solidFill>
                <a:effectLst/>
                <a:uLnTx/>
                <a:uFillTx/>
                <a:latin typeface="Alegreya Sans"/>
                <a:ea typeface="Alegreya Sans"/>
                <a:cs typeface="Alegreya Sans"/>
                <a:sym typeface="Alegreya Sans"/>
              </a:endParaRPr>
            </a:p>
          </p:txBody>
        </p:sp>
        <p:sp>
          <p:nvSpPr>
            <p:cNvPr id="393" name="Google Shape;393;p7"/>
            <p:cNvSpPr/>
            <p:nvPr/>
          </p:nvSpPr>
          <p:spPr>
            <a:xfrm>
              <a:off x="4329725" y="2106824"/>
              <a:ext cx="1241188" cy="1241188"/>
            </a:xfrm>
            <a:prstGeom prst="rect">
              <a:avLst/>
            </a:prstGeom>
            <a:solidFill>
              <a:srgbClr val="58C61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FFFFFF"/>
                </a:solidFill>
                <a:effectLst/>
                <a:uLnTx/>
                <a:uFillTx/>
                <a:latin typeface="Alegreya Sans"/>
                <a:ea typeface="Alegreya Sans"/>
                <a:cs typeface="Alegreya Sans"/>
                <a:sym typeface="Alegreya Sans"/>
              </a:endParaRPr>
            </a:p>
          </p:txBody>
        </p:sp>
        <p:sp>
          <p:nvSpPr>
            <p:cNvPr id="394" name="Google Shape;394;p7"/>
            <p:cNvSpPr/>
            <p:nvPr/>
          </p:nvSpPr>
          <p:spPr>
            <a:xfrm>
              <a:off x="5570913" y="2106824"/>
              <a:ext cx="1241188" cy="1241188"/>
            </a:xfrm>
            <a:prstGeom prst="rect">
              <a:avLst/>
            </a:prstGeom>
            <a:solidFill>
              <a:srgbClr val="92C02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FFFFFF"/>
                </a:solidFill>
                <a:effectLst/>
                <a:uLnTx/>
                <a:uFillTx/>
                <a:latin typeface="Alegreya Sans"/>
                <a:ea typeface="Alegreya Sans"/>
                <a:cs typeface="Alegreya Sans"/>
                <a:sym typeface="Alegreya Sans"/>
              </a:endParaRPr>
            </a:p>
          </p:txBody>
        </p:sp>
      </p:grpSp>
      <p:sp>
        <p:nvSpPr>
          <p:cNvPr id="395" name="Google Shape;395;p7"/>
          <p:cNvSpPr txBox="1"/>
          <p:nvPr/>
        </p:nvSpPr>
        <p:spPr>
          <a:xfrm>
            <a:off x="343417" y="339589"/>
            <a:ext cx="10466097" cy="931386"/>
          </a:xfrm>
          <a:prstGeom prst="rect">
            <a:avLst/>
          </a:prstGeom>
          <a:noFill/>
          <a:ln>
            <a:noFill/>
          </a:ln>
        </p:spPr>
        <p:txBody>
          <a:bodyPr spcFirstLastPara="1" wrap="square" lIns="91425" tIns="0" rIns="91425" bIns="0" anchor="ctr" anchorCtr="0">
            <a:noAutofit/>
          </a:bodyPr>
          <a:lstStyle/>
          <a:p>
            <a:pPr marL="0" marR="0" lvl="0" indent="0" algn="ctr" defTabSz="914400" rtl="0" eaLnBrk="1" fontAlgn="auto" latinLnBrk="0" hangingPunct="1">
              <a:lnSpc>
                <a:spcPct val="115000"/>
              </a:lnSpc>
              <a:spcBef>
                <a:spcPts val="0"/>
              </a:spcBef>
              <a:spcAft>
                <a:spcPts val="0"/>
              </a:spcAft>
              <a:buClr>
                <a:srgbClr val="000000"/>
              </a:buClr>
              <a:buSzPts val="2800"/>
              <a:buFont typeface="Arial"/>
              <a:buNone/>
              <a:tabLst/>
              <a:defRPr/>
            </a:pPr>
            <a:r>
              <a:rPr kumimoji="0" lang="fr-BE" sz="2800" b="1" i="0" u="none" strike="noStrike" kern="0" cap="none" spc="0" normalizeH="0" baseline="0" noProof="0">
                <a:ln>
                  <a:noFill/>
                </a:ln>
                <a:solidFill>
                  <a:srgbClr val="595959"/>
                </a:solidFill>
                <a:effectLst/>
                <a:uLnTx/>
                <a:uFillTx/>
                <a:latin typeface="Alegreya Sans"/>
                <a:ea typeface="Alegreya Sans"/>
                <a:cs typeface="Alegreya Sans"/>
                <a:sym typeface="Alegreya Sans"/>
              </a:rPr>
              <a:t> Le Bon Moment : Une campagne médiatique nationale en faveur de la Nature et du Climat</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396" name="Google Shape;396;p7"/>
          <p:cNvPicPr preferRelativeResize="0"/>
          <p:nvPr/>
        </p:nvPicPr>
        <p:blipFill rotWithShape="1">
          <a:blip r:embed="rId3">
            <a:alphaModFix/>
          </a:blip>
          <a:srcRect/>
          <a:stretch/>
        </p:blipFill>
        <p:spPr>
          <a:xfrm>
            <a:off x="10732347" y="125758"/>
            <a:ext cx="1238492" cy="1052235"/>
          </a:xfrm>
          <a:prstGeom prst="rect">
            <a:avLst/>
          </a:prstGeom>
          <a:noFill/>
          <a:ln>
            <a:noFill/>
          </a:ln>
        </p:spPr>
      </p:pic>
      <p:pic>
        <p:nvPicPr>
          <p:cNvPr id="397" name="Google Shape;397;p7" descr="Le Bon Moment/Het Goede Moment By Be Planet"/>
          <p:cNvPicPr preferRelativeResize="0"/>
          <p:nvPr/>
        </p:nvPicPr>
        <p:blipFill rotWithShape="1">
          <a:blip r:embed="rId4">
            <a:alphaModFix/>
          </a:blip>
          <a:srcRect/>
          <a:stretch/>
        </p:blipFill>
        <p:spPr>
          <a:xfrm>
            <a:off x="776029" y="1526806"/>
            <a:ext cx="5146785" cy="1170088"/>
          </a:xfrm>
          <a:prstGeom prst="rect">
            <a:avLst/>
          </a:prstGeom>
          <a:noFill/>
          <a:ln>
            <a:noFill/>
          </a:ln>
        </p:spPr>
      </p:pic>
      <p:grpSp>
        <p:nvGrpSpPr>
          <p:cNvPr id="398" name="Google Shape;398;p7"/>
          <p:cNvGrpSpPr/>
          <p:nvPr/>
        </p:nvGrpSpPr>
        <p:grpSpPr>
          <a:xfrm>
            <a:off x="674230" y="2388342"/>
            <a:ext cx="5148642" cy="4342139"/>
            <a:chOff x="501044" y="2460255"/>
            <a:chExt cx="5381294" cy="4716547"/>
          </a:xfrm>
        </p:grpSpPr>
        <p:pic>
          <p:nvPicPr>
            <p:cNvPr id="399" name="Google Shape;399;p7" descr="iMac.png"/>
            <p:cNvPicPr preferRelativeResize="0"/>
            <p:nvPr/>
          </p:nvPicPr>
          <p:blipFill rotWithShape="1">
            <a:blip r:embed="rId5">
              <a:alphaModFix/>
            </a:blip>
            <a:srcRect/>
            <a:stretch/>
          </p:blipFill>
          <p:spPr>
            <a:xfrm>
              <a:off x="501044" y="2460255"/>
              <a:ext cx="5381294" cy="4716547"/>
            </a:xfrm>
            <a:prstGeom prst="rect">
              <a:avLst/>
            </a:prstGeom>
            <a:noFill/>
            <a:ln>
              <a:noFill/>
            </a:ln>
          </p:spPr>
        </p:pic>
        <p:pic>
          <p:nvPicPr>
            <p:cNvPr id="400" name="Google Shape;400;p7" descr="Une image contenant habits, personne, femme, intérieur&#10;&#10;Le contenu généré par l’IA peut être incorrect.">
              <a:hlinkClick r:id="rId6"/>
            </p:cNvPr>
            <p:cNvPicPr preferRelativeResize="0"/>
            <p:nvPr/>
          </p:nvPicPr>
          <p:blipFill rotWithShape="1">
            <a:blip r:embed="rId7">
              <a:alphaModFix/>
            </a:blip>
            <a:srcRect t="8471" b="8471"/>
            <a:stretch/>
          </p:blipFill>
          <p:spPr>
            <a:xfrm>
              <a:off x="1211741" y="3138494"/>
              <a:ext cx="3959225" cy="2189162"/>
            </a:xfrm>
            <a:prstGeom prst="rect">
              <a:avLst/>
            </a:prstGeom>
            <a:noFill/>
            <a:ln>
              <a:noFill/>
            </a:ln>
          </p:spPr>
        </p:pic>
      </p:grpSp>
      <p:sp>
        <p:nvSpPr>
          <p:cNvPr id="401" name="Google Shape;401;p7"/>
          <p:cNvSpPr/>
          <p:nvPr/>
        </p:nvSpPr>
        <p:spPr>
          <a:xfrm>
            <a:off x="6699205" y="4416442"/>
            <a:ext cx="822824" cy="931387"/>
          </a:xfrm>
          <a:prstGeom prst="ellipse">
            <a:avLst/>
          </a:prstGeom>
          <a:solidFill>
            <a:srgbClr val="92C020"/>
          </a:solidFill>
          <a:ln>
            <a:noFill/>
          </a:ln>
        </p:spPr>
        <p:txBody>
          <a:bodyPr spcFirstLastPara="1" wrap="square" lIns="45700" tIns="22850" rIns="45700" bIns="2285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150"/>
              <a:buFont typeface="Arial"/>
              <a:buNone/>
              <a:tabLst/>
              <a:defRPr/>
            </a:pPr>
            <a:endParaRPr kumimoji="0" sz="2150" b="0" i="0" u="none" strike="noStrike" kern="0" cap="none" spc="0" normalizeH="0" baseline="0" noProof="0">
              <a:ln>
                <a:noFill/>
              </a:ln>
              <a:solidFill>
                <a:srgbClr val="FFFFFF"/>
              </a:solidFill>
              <a:effectLst/>
              <a:uLnTx/>
              <a:uFillTx/>
              <a:latin typeface="Open Sans Light"/>
              <a:ea typeface="Open Sans Light"/>
              <a:cs typeface="Open Sans Light"/>
              <a:sym typeface="Open Sans Light"/>
            </a:endParaRPr>
          </a:p>
        </p:txBody>
      </p:sp>
      <p:sp>
        <p:nvSpPr>
          <p:cNvPr id="402" name="Google Shape;402;p7"/>
          <p:cNvSpPr/>
          <p:nvPr/>
        </p:nvSpPr>
        <p:spPr>
          <a:xfrm>
            <a:off x="6699205" y="3112745"/>
            <a:ext cx="822900" cy="931500"/>
          </a:xfrm>
          <a:prstGeom prst="ellipse">
            <a:avLst/>
          </a:prstGeom>
          <a:solidFill>
            <a:srgbClr val="ABABAB"/>
          </a:solidFill>
          <a:ln>
            <a:noFill/>
          </a:ln>
        </p:spPr>
        <p:txBody>
          <a:bodyPr spcFirstLastPara="1" wrap="square" lIns="45700" tIns="22850" rIns="45700" bIns="2285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150"/>
              <a:buFont typeface="Arial"/>
              <a:buNone/>
              <a:tabLst/>
              <a:defRPr/>
            </a:pPr>
            <a:endParaRPr kumimoji="0" sz="2150" b="0" i="0" u="none" strike="noStrike" kern="0" cap="none" spc="0" normalizeH="0" baseline="0" noProof="0">
              <a:ln>
                <a:noFill/>
              </a:ln>
              <a:solidFill>
                <a:srgbClr val="FFFFFF"/>
              </a:solidFill>
              <a:effectLst/>
              <a:uLnTx/>
              <a:uFillTx/>
              <a:latin typeface="Open Sans Light"/>
              <a:ea typeface="Open Sans Light"/>
              <a:cs typeface="Open Sans Light"/>
              <a:sym typeface="Open Sans Light"/>
            </a:endParaRPr>
          </a:p>
        </p:txBody>
      </p:sp>
      <p:sp>
        <p:nvSpPr>
          <p:cNvPr id="403" name="Google Shape;403;p7"/>
          <p:cNvSpPr/>
          <p:nvPr/>
        </p:nvSpPr>
        <p:spPr>
          <a:xfrm>
            <a:off x="6699205" y="1863481"/>
            <a:ext cx="822824" cy="931387"/>
          </a:xfrm>
          <a:prstGeom prst="ellipse">
            <a:avLst/>
          </a:prstGeom>
          <a:solidFill>
            <a:srgbClr val="46935A"/>
          </a:solidFill>
          <a:ln>
            <a:noFill/>
          </a:ln>
        </p:spPr>
        <p:txBody>
          <a:bodyPr spcFirstLastPara="1" wrap="square" lIns="45700" tIns="22850" rIns="45700" bIns="2285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150"/>
              <a:buFont typeface="Arial"/>
              <a:buNone/>
              <a:tabLst/>
              <a:defRPr/>
            </a:pPr>
            <a:endParaRPr kumimoji="0" sz="2150" b="0" i="0" u="none" strike="noStrike" kern="0" cap="none" spc="0" normalizeH="0" baseline="0" noProof="0">
              <a:ln>
                <a:noFill/>
              </a:ln>
              <a:solidFill>
                <a:srgbClr val="FFFFFF"/>
              </a:solidFill>
              <a:effectLst/>
              <a:uLnTx/>
              <a:uFillTx/>
              <a:latin typeface="Open Sans Light"/>
              <a:ea typeface="Open Sans Light"/>
              <a:cs typeface="Open Sans Light"/>
              <a:sym typeface="Open Sans Light"/>
            </a:endParaRPr>
          </a:p>
        </p:txBody>
      </p:sp>
      <p:pic>
        <p:nvPicPr>
          <p:cNvPr id="404" name="Google Shape;404;p7"/>
          <p:cNvPicPr preferRelativeResize="0"/>
          <p:nvPr/>
        </p:nvPicPr>
        <p:blipFill rotWithShape="1">
          <a:blip r:embed="rId8">
            <a:alphaModFix/>
          </a:blip>
          <a:srcRect l="25667" r="8614"/>
          <a:stretch/>
        </p:blipFill>
        <p:spPr>
          <a:xfrm>
            <a:off x="374878" y="2494782"/>
            <a:ext cx="1335300" cy="1352400"/>
          </a:xfrm>
          <a:prstGeom prst="flowChartConnector">
            <a:avLst/>
          </a:prstGeom>
          <a:noFill/>
          <a:ln>
            <a:noFill/>
          </a:ln>
        </p:spPr>
      </p:pic>
      <p:pic>
        <p:nvPicPr>
          <p:cNvPr id="405" name="Google Shape;405;p7"/>
          <p:cNvPicPr preferRelativeResize="0"/>
          <p:nvPr/>
        </p:nvPicPr>
        <p:blipFill rotWithShape="1">
          <a:blip r:embed="rId9">
            <a:alphaModFix/>
          </a:blip>
          <a:srcRect/>
          <a:stretch/>
        </p:blipFill>
        <p:spPr>
          <a:xfrm>
            <a:off x="367531" y="5710857"/>
            <a:ext cx="2275226" cy="945399"/>
          </a:xfrm>
          <a:prstGeom prst="rect">
            <a:avLst/>
          </a:prstGeom>
          <a:noFill/>
          <a:ln>
            <a:noFill/>
          </a:ln>
        </p:spPr>
      </p:pic>
      <p:pic>
        <p:nvPicPr>
          <p:cNvPr id="406" name="Google Shape;406;p7"/>
          <p:cNvPicPr preferRelativeResize="0"/>
          <p:nvPr/>
        </p:nvPicPr>
        <p:blipFill rotWithShape="1">
          <a:blip r:embed="rId10">
            <a:alphaModFix/>
          </a:blip>
          <a:srcRect/>
          <a:stretch/>
        </p:blipFill>
        <p:spPr>
          <a:xfrm>
            <a:off x="4169762" y="5710857"/>
            <a:ext cx="2031645" cy="1015800"/>
          </a:xfrm>
          <a:prstGeom prst="rect">
            <a:avLst/>
          </a:prstGeom>
          <a:noFill/>
          <a:ln>
            <a:noFill/>
          </a:ln>
        </p:spPr>
      </p:pic>
      <p:sp>
        <p:nvSpPr>
          <p:cNvPr id="407" name="Google Shape;407;p7"/>
          <p:cNvSpPr txBox="1"/>
          <p:nvPr/>
        </p:nvSpPr>
        <p:spPr>
          <a:xfrm>
            <a:off x="7836238" y="1904734"/>
            <a:ext cx="3850800"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fr-BE" sz="2400" b="0" i="0" u="none" strike="noStrike" kern="0" cap="none" spc="0" normalizeH="0" baseline="0" noProof="0">
                <a:ln>
                  <a:noFill/>
                </a:ln>
                <a:solidFill>
                  <a:srgbClr val="7F7F7F"/>
                </a:solidFill>
                <a:effectLst/>
                <a:uLnTx/>
                <a:uFillTx/>
                <a:latin typeface="Alegreya Sans"/>
                <a:ea typeface="Alegreya Sans"/>
                <a:cs typeface="Alegreya Sans"/>
                <a:sym typeface="Alegreya Sans"/>
              </a:rPr>
              <a:t>Visibiliser  médiatiquement les projets lauréats</a:t>
            </a: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8" name="Google Shape;408;p7"/>
          <p:cNvSpPr txBox="1"/>
          <p:nvPr/>
        </p:nvSpPr>
        <p:spPr>
          <a:xfrm>
            <a:off x="7836237" y="2966679"/>
            <a:ext cx="3850800" cy="120028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fr-BE" sz="2400" b="0" i="0" u="none" strike="noStrike" kern="0" cap="none" spc="0" normalizeH="0" baseline="0" noProof="0">
                <a:ln>
                  <a:noFill/>
                </a:ln>
                <a:solidFill>
                  <a:srgbClr val="7F7F7F"/>
                </a:solidFill>
                <a:effectLst/>
                <a:uLnTx/>
                <a:uFillTx/>
                <a:latin typeface="Alegreya Sans"/>
                <a:ea typeface="Alegreya Sans"/>
                <a:cs typeface="Alegreya Sans"/>
                <a:sym typeface="Alegreya Sans"/>
              </a:rPr>
              <a:t>Soutenir financièrement (financement participatif &amp; doublement des fonds)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9" name="Google Shape;409;p7"/>
          <p:cNvSpPr txBox="1"/>
          <p:nvPr/>
        </p:nvSpPr>
        <p:spPr>
          <a:xfrm>
            <a:off x="7836236" y="4405081"/>
            <a:ext cx="3850839"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fr-BE" sz="2400" b="0" i="0" u="none" strike="noStrike" kern="0" cap="none" spc="0" normalizeH="0" baseline="0" noProof="0">
                <a:ln>
                  <a:noFill/>
                </a:ln>
                <a:solidFill>
                  <a:srgbClr val="7F7F7F"/>
                </a:solidFill>
                <a:effectLst/>
                <a:uLnTx/>
                <a:uFillTx/>
                <a:latin typeface="Alegreya Sans"/>
                <a:ea typeface="Alegreya Sans"/>
                <a:cs typeface="Alegreya Sans"/>
                <a:sym typeface="Alegreya Sans"/>
              </a:rPr>
              <a:t>Accompagner et former les projets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410" name="Google Shape;410;p7" descr="Écran de projection avec un remplissage uni"/>
          <p:cNvPicPr preferRelativeResize="0"/>
          <p:nvPr/>
        </p:nvPicPr>
        <p:blipFill rotWithShape="1">
          <a:blip r:embed="rId11">
            <a:alphaModFix/>
          </a:blip>
          <a:srcRect/>
          <a:stretch/>
        </p:blipFill>
        <p:spPr>
          <a:xfrm>
            <a:off x="6737470" y="1966839"/>
            <a:ext cx="746293" cy="746293"/>
          </a:xfrm>
          <a:prstGeom prst="rect">
            <a:avLst/>
          </a:prstGeom>
          <a:noFill/>
          <a:ln>
            <a:noFill/>
          </a:ln>
        </p:spPr>
      </p:pic>
      <p:pic>
        <p:nvPicPr>
          <p:cNvPr id="411" name="Google Shape;411;p7" descr="Tirelire contour"/>
          <p:cNvPicPr preferRelativeResize="0"/>
          <p:nvPr/>
        </p:nvPicPr>
        <p:blipFill rotWithShape="1">
          <a:blip r:embed="rId12">
            <a:alphaModFix/>
          </a:blip>
          <a:srcRect/>
          <a:stretch/>
        </p:blipFill>
        <p:spPr>
          <a:xfrm>
            <a:off x="6737470" y="3101290"/>
            <a:ext cx="837008" cy="837008"/>
          </a:xfrm>
          <a:prstGeom prst="rect">
            <a:avLst/>
          </a:prstGeom>
          <a:noFill/>
          <a:ln>
            <a:noFill/>
          </a:ln>
        </p:spPr>
      </p:pic>
      <p:pic>
        <p:nvPicPr>
          <p:cNvPr id="412" name="Google Shape;412;p7" descr="Poignée de main contour"/>
          <p:cNvPicPr preferRelativeResize="0"/>
          <p:nvPr/>
        </p:nvPicPr>
        <p:blipFill rotWithShape="1">
          <a:blip r:embed="rId13">
            <a:alphaModFix/>
          </a:blip>
          <a:srcRect/>
          <a:stretch/>
        </p:blipFill>
        <p:spPr>
          <a:xfrm>
            <a:off x="6699205" y="4510335"/>
            <a:ext cx="837008" cy="837008"/>
          </a:xfrm>
          <a:prstGeom prst="rect">
            <a:avLst/>
          </a:prstGeom>
          <a:noFill/>
          <a:ln>
            <a:noFill/>
          </a:ln>
        </p:spPr>
      </p:pic>
      <p:pic>
        <p:nvPicPr>
          <p:cNvPr id="413" name="Google Shape;413;p7" descr="A close-up of logos&#10;&#10;Description automatically generated with low confidence"/>
          <p:cNvPicPr preferRelativeResize="0"/>
          <p:nvPr/>
        </p:nvPicPr>
        <p:blipFill rotWithShape="1">
          <a:blip r:embed="rId14">
            <a:alphaModFix/>
          </a:blip>
          <a:srcRect l="54153" t="11442" b="1423"/>
          <a:stretch/>
        </p:blipFill>
        <p:spPr>
          <a:xfrm>
            <a:off x="10286449" y="5579744"/>
            <a:ext cx="1085359" cy="1126598"/>
          </a:xfrm>
          <a:prstGeom prst="rect">
            <a:avLst/>
          </a:prstGeom>
          <a:noFill/>
          <a:ln>
            <a:noFill/>
          </a:ln>
        </p:spPr>
      </p:pic>
      <p:pic>
        <p:nvPicPr>
          <p:cNvPr id="414" name="Google Shape;414;p7" descr="Une image contenant capture d’écran, Police, texte, Graphique&#10;&#10;Le contenu généré par l’IA peut être incorrect."/>
          <p:cNvPicPr preferRelativeResize="0"/>
          <p:nvPr/>
        </p:nvPicPr>
        <p:blipFill rotWithShape="1">
          <a:blip r:embed="rId15">
            <a:alphaModFix/>
          </a:blip>
          <a:srcRect/>
          <a:stretch/>
        </p:blipFill>
        <p:spPr>
          <a:xfrm>
            <a:off x="7110616" y="5679139"/>
            <a:ext cx="2118664" cy="1064077"/>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grpSp>
        <p:nvGrpSpPr>
          <p:cNvPr id="420" name="Google Shape;420;g3a3000b8a5c_0_313"/>
          <p:cNvGrpSpPr/>
          <p:nvPr/>
        </p:nvGrpSpPr>
        <p:grpSpPr>
          <a:xfrm>
            <a:off x="-14414" y="6802421"/>
            <a:ext cx="12267728" cy="90724"/>
            <a:chOff x="606161" y="2106824"/>
            <a:chExt cx="6205852" cy="1241100"/>
          </a:xfrm>
        </p:grpSpPr>
        <p:sp>
          <p:nvSpPr>
            <p:cNvPr id="421" name="Google Shape;421;g3a3000b8a5c_0_313"/>
            <p:cNvSpPr/>
            <p:nvPr/>
          </p:nvSpPr>
          <p:spPr>
            <a:xfrm>
              <a:off x="606161" y="2106824"/>
              <a:ext cx="1241100" cy="1241100"/>
            </a:xfrm>
            <a:prstGeom prst="rect">
              <a:avLst/>
            </a:prstGeom>
            <a:solidFill>
              <a:srgbClr val="00AEC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FFFFFF"/>
                </a:solidFill>
                <a:effectLst/>
                <a:uLnTx/>
                <a:uFillTx/>
                <a:latin typeface="Alegreya Sans"/>
                <a:ea typeface="Alegreya Sans"/>
                <a:cs typeface="Alegreya Sans"/>
                <a:sym typeface="Alegreya Sans"/>
              </a:endParaRPr>
            </a:p>
          </p:txBody>
        </p:sp>
        <p:sp>
          <p:nvSpPr>
            <p:cNvPr id="422" name="Google Shape;422;g3a3000b8a5c_0_313"/>
            <p:cNvSpPr/>
            <p:nvPr/>
          </p:nvSpPr>
          <p:spPr>
            <a:xfrm>
              <a:off x="1847349" y="2106824"/>
              <a:ext cx="1241100" cy="1241100"/>
            </a:xfrm>
            <a:prstGeom prst="rect">
              <a:avLst/>
            </a:prstGeom>
            <a:solidFill>
              <a:srgbClr val="7F7F7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FFFFFF"/>
                </a:solidFill>
                <a:effectLst/>
                <a:uLnTx/>
                <a:uFillTx/>
                <a:latin typeface="Alegreya Sans"/>
                <a:ea typeface="Alegreya Sans"/>
                <a:cs typeface="Alegreya Sans"/>
                <a:sym typeface="Alegreya Sans"/>
              </a:endParaRPr>
            </a:p>
          </p:txBody>
        </p:sp>
        <p:sp>
          <p:nvSpPr>
            <p:cNvPr id="423" name="Google Shape;423;g3a3000b8a5c_0_313"/>
            <p:cNvSpPr/>
            <p:nvPr/>
          </p:nvSpPr>
          <p:spPr>
            <a:xfrm>
              <a:off x="3088537" y="2106824"/>
              <a:ext cx="1241100" cy="1241100"/>
            </a:xfrm>
            <a:prstGeom prst="rect">
              <a:avLst/>
            </a:prstGeom>
            <a:solidFill>
              <a:srgbClr val="399F1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399F18"/>
                </a:solidFill>
                <a:effectLst/>
                <a:uLnTx/>
                <a:uFillTx/>
                <a:latin typeface="Alegreya Sans"/>
                <a:ea typeface="Alegreya Sans"/>
                <a:cs typeface="Alegreya Sans"/>
                <a:sym typeface="Alegreya Sans"/>
              </a:endParaRPr>
            </a:p>
          </p:txBody>
        </p:sp>
        <p:sp>
          <p:nvSpPr>
            <p:cNvPr id="424" name="Google Shape;424;g3a3000b8a5c_0_313"/>
            <p:cNvSpPr/>
            <p:nvPr/>
          </p:nvSpPr>
          <p:spPr>
            <a:xfrm>
              <a:off x="4329725" y="2106824"/>
              <a:ext cx="1241100" cy="1241100"/>
            </a:xfrm>
            <a:prstGeom prst="rect">
              <a:avLst/>
            </a:prstGeom>
            <a:solidFill>
              <a:srgbClr val="58C61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FFFFFF"/>
                </a:solidFill>
                <a:effectLst/>
                <a:uLnTx/>
                <a:uFillTx/>
                <a:latin typeface="Alegreya Sans"/>
                <a:ea typeface="Alegreya Sans"/>
                <a:cs typeface="Alegreya Sans"/>
                <a:sym typeface="Alegreya Sans"/>
              </a:endParaRPr>
            </a:p>
          </p:txBody>
        </p:sp>
        <p:sp>
          <p:nvSpPr>
            <p:cNvPr id="425" name="Google Shape;425;g3a3000b8a5c_0_313"/>
            <p:cNvSpPr/>
            <p:nvPr/>
          </p:nvSpPr>
          <p:spPr>
            <a:xfrm>
              <a:off x="5570913" y="2106824"/>
              <a:ext cx="1241100" cy="1241100"/>
            </a:xfrm>
            <a:prstGeom prst="rect">
              <a:avLst/>
            </a:prstGeom>
            <a:solidFill>
              <a:srgbClr val="92C02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FFFFFF"/>
                </a:solidFill>
                <a:effectLst/>
                <a:uLnTx/>
                <a:uFillTx/>
                <a:latin typeface="Alegreya Sans"/>
                <a:ea typeface="Alegreya Sans"/>
                <a:cs typeface="Alegreya Sans"/>
                <a:sym typeface="Alegreya Sans"/>
              </a:endParaRPr>
            </a:p>
          </p:txBody>
        </p:sp>
      </p:grpSp>
      <p:pic>
        <p:nvPicPr>
          <p:cNvPr id="426" name="Google Shape;426;g3a3000b8a5c_0_313"/>
          <p:cNvPicPr preferRelativeResize="0"/>
          <p:nvPr/>
        </p:nvPicPr>
        <p:blipFill rotWithShape="1">
          <a:blip r:embed="rId3">
            <a:alphaModFix/>
          </a:blip>
          <a:srcRect/>
          <a:stretch/>
        </p:blipFill>
        <p:spPr>
          <a:xfrm>
            <a:off x="10732347" y="21454"/>
            <a:ext cx="1238492" cy="1052235"/>
          </a:xfrm>
          <a:prstGeom prst="rect">
            <a:avLst/>
          </a:prstGeom>
          <a:noFill/>
          <a:ln>
            <a:noFill/>
          </a:ln>
        </p:spPr>
      </p:pic>
      <p:grpSp>
        <p:nvGrpSpPr>
          <p:cNvPr id="427" name="Google Shape;427;g3a3000b8a5c_0_313"/>
          <p:cNvGrpSpPr/>
          <p:nvPr/>
        </p:nvGrpSpPr>
        <p:grpSpPr>
          <a:xfrm>
            <a:off x="2092074" y="1213228"/>
            <a:ext cx="7995308" cy="901393"/>
            <a:chOff x="0" y="-83706"/>
            <a:chExt cx="15990616" cy="1802786"/>
          </a:xfrm>
        </p:grpSpPr>
        <p:sp>
          <p:nvSpPr>
            <p:cNvPr id="428" name="Google Shape;428;g3a3000b8a5c_0_313"/>
            <p:cNvSpPr/>
            <p:nvPr/>
          </p:nvSpPr>
          <p:spPr>
            <a:xfrm>
              <a:off x="0" y="0"/>
              <a:ext cx="2966085" cy="1719072"/>
            </a:xfrm>
            <a:custGeom>
              <a:avLst/>
              <a:gdLst/>
              <a:ahLst/>
              <a:cxnLst/>
              <a:rect l="l" t="t" r="r" b="b"/>
              <a:pathLst>
                <a:path w="2966085" h="1719072" extrusionOk="0">
                  <a:moveTo>
                    <a:pt x="0" y="0"/>
                  </a:moveTo>
                  <a:lnTo>
                    <a:pt x="2106549" y="0"/>
                  </a:lnTo>
                  <a:lnTo>
                    <a:pt x="2966085" y="859536"/>
                  </a:lnTo>
                  <a:lnTo>
                    <a:pt x="2106549" y="1719072"/>
                  </a:lnTo>
                  <a:lnTo>
                    <a:pt x="0" y="1719072"/>
                  </a:lnTo>
                  <a:close/>
                </a:path>
              </a:pathLst>
            </a:custGeom>
            <a:solidFill>
              <a:srgbClr val="92C020"/>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9" name="Google Shape;429;g3a3000b8a5c_0_313"/>
            <p:cNvSpPr/>
            <p:nvPr/>
          </p:nvSpPr>
          <p:spPr>
            <a:xfrm>
              <a:off x="2360172" y="0"/>
              <a:ext cx="13630444" cy="1719080"/>
            </a:xfrm>
            <a:custGeom>
              <a:avLst/>
              <a:gdLst/>
              <a:ahLst/>
              <a:cxnLst/>
              <a:rect l="l" t="t" r="r" b="b"/>
              <a:pathLst>
                <a:path w="13630444" h="1719080" extrusionOk="0">
                  <a:moveTo>
                    <a:pt x="0" y="0"/>
                  </a:moveTo>
                  <a:lnTo>
                    <a:pt x="13630444" y="0"/>
                  </a:lnTo>
                  <a:lnTo>
                    <a:pt x="13630444" y="1719080"/>
                  </a:lnTo>
                  <a:lnTo>
                    <a:pt x="0" y="1719080"/>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0" name="Google Shape;430;g3a3000b8a5c_0_313"/>
            <p:cNvSpPr txBox="1"/>
            <p:nvPr/>
          </p:nvSpPr>
          <p:spPr>
            <a:xfrm>
              <a:off x="12544" y="-83706"/>
              <a:ext cx="2021400" cy="1646100"/>
            </a:xfrm>
            <a:prstGeom prst="rect">
              <a:avLst/>
            </a:prstGeom>
            <a:noFill/>
            <a:ln>
              <a:noFill/>
            </a:ln>
          </p:spPr>
          <p:txBody>
            <a:bodyPr spcFirstLastPara="1" wrap="square" lIns="33850" tIns="33850" rIns="33850" bIns="33850" anchor="t" anchorCtr="0">
              <a:noAutofit/>
            </a:bodyPr>
            <a:lstStyle/>
            <a:p>
              <a:pPr marL="0" marR="0" lvl="0" indent="0" algn="ctr" defTabSz="914400" rtl="0" eaLnBrk="1" fontAlgn="auto" latinLnBrk="0" hangingPunct="1">
                <a:lnSpc>
                  <a:spcPct val="120023"/>
                </a:lnSpc>
                <a:spcBef>
                  <a:spcPts val="0"/>
                </a:spcBef>
                <a:spcAft>
                  <a:spcPts val="0"/>
                </a:spcAft>
                <a:buClr>
                  <a:srgbClr val="000000"/>
                </a:buClr>
                <a:buSzPts val="3466"/>
                <a:buFont typeface="Arial"/>
                <a:buNone/>
                <a:tabLst/>
                <a:defRPr/>
              </a:pPr>
              <a:r>
                <a:rPr kumimoji="0" lang="fr-BE" sz="3466" b="1" i="0" u="none" strike="noStrike" kern="0" cap="none" spc="0" normalizeH="0" baseline="0" noProof="0">
                  <a:ln>
                    <a:noFill/>
                  </a:ln>
                  <a:solidFill>
                    <a:srgbClr val="FFFFFF"/>
                  </a:solidFill>
                  <a:effectLst/>
                  <a:uLnTx/>
                  <a:uFillTx/>
                  <a:latin typeface="Alegreya Sans"/>
                  <a:ea typeface="Alegreya Sans"/>
                  <a:cs typeface="Alegreya Sans"/>
                  <a:sym typeface="Alegreya Sans"/>
                </a:rPr>
                <a:t>01</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1" name="Google Shape;431;g3a3000b8a5c_0_313"/>
            <p:cNvSpPr txBox="1"/>
            <p:nvPr/>
          </p:nvSpPr>
          <p:spPr>
            <a:xfrm>
              <a:off x="3872088" y="373112"/>
              <a:ext cx="10676100" cy="754200"/>
            </a:xfrm>
            <a:prstGeom prst="rect">
              <a:avLst/>
            </a:prstGeom>
            <a:noFill/>
            <a:ln>
              <a:noFill/>
            </a:ln>
          </p:spPr>
          <p:txBody>
            <a:bodyPr spcFirstLastPara="1" wrap="square" lIns="0" tIns="0" rIns="0" bIns="0" anchor="t" anchorCtr="0">
              <a:spAutoFit/>
            </a:bodyPr>
            <a:lstStyle/>
            <a:p>
              <a:pPr marL="0" marR="0" lvl="0" indent="0" algn="just" defTabSz="914400" rtl="0" eaLnBrk="1" fontAlgn="auto" latinLnBrk="0" hangingPunct="1">
                <a:lnSpc>
                  <a:spcPct val="120042"/>
                </a:lnSpc>
                <a:spcBef>
                  <a:spcPts val="0"/>
                </a:spcBef>
                <a:spcAft>
                  <a:spcPts val="0"/>
                </a:spcAft>
                <a:buClr>
                  <a:srgbClr val="000000"/>
                </a:buClr>
                <a:buSzPts val="2799"/>
                <a:buFont typeface="Arial"/>
                <a:buNone/>
                <a:tabLst/>
                <a:defRPr/>
              </a:pPr>
              <a:r>
                <a:rPr kumimoji="0" lang="fr-BE" sz="2450" b="1" i="0" u="none" strike="noStrike" kern="0" cap="none" spc="0" normalizeH="0" baseline="0" noProof="0">
                  <a:ln>
                    <a:noFill/>
                  </a:ln>
                  <a:solidFill>
                    <a:srgbClr val="FFFFFF"/>
                  </a:solidFill>
                  <a:effectLst/>
                  <a:uLnTx/>
                  <a:uFillTx/>
                  <a:latin typeface="Alegreya Sans"/>
                  <a:ea typeface="Alegreya Sans"/>
                  <a:cs typeface="Alegreya Sans"/>
                  <a:sym typeface="Alegreya Sans"/>
                </a:rPr>
                <a:t>Qui est Be Planet ? </a:t>
              </a:r>
              <a:endParaRPr kumimoji="0" sz="245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432" name="Google Shape;432;g3a3000b8a5c_0_313"/>
          <p:cNvGrpSpPr/>
          <p:nvPr/>
        </p:nvGrpSpPr>
        <p:grpSpPr>
          <a:xfrm>
            <a:off x="2092074" y="3135843"/>
            <a:ext cx="7995308" cy="897108"/>
            <a:chOff x="0" y="-75136"/>
            <a:chExt cx="15990616" cy="1794216"/>
          </a:xfrm>
        </p:grpSpPr>
        <p:sp>
          <p:nvSpPr>
            <p:cNvPr id="433" name="Google Shape;433;g3a3000b8a5c_0_313"/>
            <p:cNvSpPr/>
            <p:nvPr/>
          </p:nvSpPr>
          <p:spPr>
            <a:xfrm>
              <a:off x="0" y="0"/>
              <a:ext cx="2966085" cy="1719072"/>
            </a:xfrm>
            <a:custGeom>
              <a:avLst/>
              <a:gdLst/>
              <a:ahLst/>
              <a:cxnLst/>
              <a:rect l="l" t="t" r="r" b="b"/>
              <a:pathLst>
                <a:path w="2966085" h="1719072" extrusionOk="0">
                  <a:moveTo>
                    <a:pt x="0" y="0"/>
                  </a:moveTo>
                  <a:lnTo>
                    <a:pt x="2106549" y="0"/>
                  </a:lnTo>
                  <a:lnTo>
                    <a:pt x="2966085" y="859536"/>
                  </a:lnTo>
                  <a:lnTo>
                    <a:pt x="2106549" y="1719072"/>
                  </a:lnTo>
                  <a:lnTo>
                    <a:pt x="0" y="1719072"/>
                  </a:lnTo>
                  <a:close/>
                </a:path>
              </a:pathLst>
            </a:custGeom>
            <a:solidFill>
              <a:srgbClr val="399F18"/>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4" name="Google Shape;434;g3a3000b8a5c_0_313"/>
            <p:cNvSpPr/>
            <p:nvPr/>
          </p:nvSpPr>
          <p:spPr>
            <a:xfrm>
              <a:off x="2360172" y="0"/>
              <a:ext cx="13630444" cy="1719080"/>
            </a:xfrm>
            <a:custGeom>
              <a:avLst/>
              <a:gdLst/>
              <a:ahLst/>
              <a:cxnLst/>
              <a:rect l="l" t="t" r="r" b="b"/>
              <a:pathLst>
                <a:path w="13630444" h="1719080" extrusionOk="0">
                  <a:moveTo>
                    <a:pt x="0" y="0"/>
                  </a:moveTo>
                  <a:lnTo>
                    <a:pt x="13630444" y="0"/>
                  </a:lnTo>
                  <a:lnTo>
                    <a:pt x="13630444" y="1719080"/>
                  </a:lnTo>
                  <a:lnTo>
                    <a:pt x="0" y="1719080"/>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5" name="Google Shape;435;g3a3000b8a5c_0_313"/>
            <p:cNvSpPr txBox="1"/>
            <p:nvPr/>
          </p:nvSpPr>
          <p:spPr>
            <a:xfrm>
              <a:off x="12544" y="-75136"/>
              <a:ext cx="2021400" cy="1646100"/>
            </a:xfrm>
            <a:prstGeom prst="rect">
              <a:avLst/>
            </a:prstGeom>
            <a:noFill/>
            <a:ln>
              <a:noFill/>
            </a:ln>
          </p:spPr>
          <p:txBody>
            <a:bodyPr spcFirstLastPara="1" wrap="square" lIns="33850" tIns="33850" rIns="33850" bIns="33850" anchor="t" anchorCtr="0">
              <a:noAutofit/>
            </a:bodyPr>
            <a:lstStyle/>
            <a:p>
              <a:pPr marL="0" marR="0" lvl="0" indent="0" algn="ctr" defTabSz="914400" rtl="0" eaLnBrk="1" fontAlgn="auto" latinLnBrk="0" hangingPunct="1">
                <a:lnSpc>
                  <a:spcPct val="120023"/>
                </a:lnSpc>
                <a:spcBef>
                  <a:spcPts val="0"/>
                </a:spcBef>
                <a:spcAft>
                  <a:spcPts val="0"/>
                </a:spcAft>
                <a:buClr>
                  <a:srgbClr val="000000"/>
                </a:buClr>
                <a:buSzPts val="3466"/>
                <a:buFont typeface="Arial"/>
                <a:buNone/>
                <a:tabLst/>
                <a:defRPr/>
              </a:pPr>
              <a:r>
                <a:rPr kumimoji="0" lang="fr-BE" sz="3466" b="1" i="0" u="none" strike="noStrike" kern="0" cap="none" spc="0" normalizeH="0" baseline="0" noProof="0">
                  <a:ln>
                    <a:noFill/>
                  </a:ln>
                  <a:solidFill>
                    <a:srgbClr val="FFFFFF"/>
                  </a:solidFill>
                  <a:effectLst/>
                  <a:uLnTx/>
                  <a:uFillTx/>
                  <a:latin typeface="Alegreya Sans"/>
                  <a:ea typeface="Alegreya Sans"/>
                  <a:cs typeface="Alegreya Sans"/>
                  <a:sym typeface="Alegreya Sans"/>
                </a:rPr>
                <a:t>03</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6" name="Google Shape;436;g3a3000b8a5c_0_313"/>
            <p:cNvSpPr txBox="1"/>
            <p:nvPr/>
          </p:nvSpPr>
          <p:spPr>
            <a:xfrm>
              <a:off x="3868880" y="28"/>
              <a:ext cx="9885900" cy="1655700"/>
            </a:xfrm>
            <a:prstGeom prst="rect">
              <a:avLst/>
            </a:prstGeom>
            <a:noFill/>
            <a:ln>
              <a:noFill/>
            </a:ln>
          </p:spPr>
          <p:txBody>
            <a:bodyPr spcFirstLastPara="1" wrap="square" lIns="0" tIns="0" rIns="0" bIns="0" anchor="t" anchorCtr="0">
              <a:spAutoFit/>
            </a:bodyPr>
            <a:lstStyle/>
            <a:p>
              <a:pPr marL="0" marR="0" lvl="1" indent="0" algn="l" defTabSz="914400" rtl="0" eaLnBrk="1" fontAlgn="auto" latinLnBrk="0" hangingPunct="1">
                <a:lnSpc>
                  <a:spcPct val="117997"/>
                </a:lnSpc>
                <a:spcBef>
                  <a:spcPts val="0"/>
                </a:spcBef>
                <a:spcAft>
                  <a:spcPts val="0"/>
                </a:spcAft>
                <a:buClr>
                  <a:srgbClr val="000000"/>
                </a:buClr>
                <a:buSzPts val="2467"/>
                <a:buFont typeface="Arial"/>
                <a:buNone/>
                <a:tabLst/>
                <a:defRPr/>
              </a:pPr>
              <a:r>
                <a:rPr kumimoji="0" lang="fr-BE" sz="2467" b="1" i="0" u="none" strike="noStrike" kern="0" cap="none" spc="0" normalizeH="0" baseline="0" noProof="0">
                  <a:ln>
                    <a:noFill/>
                  </a:ln>
                  <a:solidFill>
                    <a:srgbClr val="FFFFFF"/>
                  </a:solidFill>
                  <a:effectLst/>
                  <a:uLnTx/>
                  <a:uFillTx/>
                  <a:latin typeface="Alegreya Sans"/>
                  <a:ea typeface="Alegreya Sans"/>
                  <a:cs typeface="Alegreya Sans"/>
                  <a:sym typeface="Alegreya Sans"/>
                </a:rPr>
                <a:t>Qui sont les porteurs de projets et quels sont leurs besoins ?</a:t>
              </a:r>
              <a:endParaRPr kumimoji="0" sz="2467" b="1" i="0" u="none" strike="noStrike" kern="0" cap="none" spc="0" normalizeH="0" baseline="0" noProof="0">
                <a:ln>
                  <a:noFill/>
                </a:ln>
                <a:solidFill>
                  <a:srgbClr val="FFFFFF"/>
                </a:solidFill>
                <a:effectLst/>
                <a:uLnTx/>
                <a:uFillTx/>
                <a:latin typeface="Alegreya Sans"/>
                <a:ea typeface="Alegreya Sans"/>
                <a:cs typeface="Alegreya Sans"/>
                <a:sym typeface="Alegreya Sans"/>
              </a:endParaRPr>
            </a:p>
          </p:txBody>
        </p:sp>
      </p:grpSp>
      <p:sp>
        <p:nvSpPr>
          <p:cNvPr id="437" name="Google Shape;437;g3a3000b8a5c_0_313"/>
          <p:cNvSpPr/>
          <p:nvPr/>
        </p:nvSpPr>
        <p:spPr>
          <a:xfrm>
            <a:off x="2092074" y="2225013"/>
            <a:ext cx="1483043" cy="859536"/>
          </a:xfrm>
          <a:custGeom>
            <a:avLst/>
            <a:gdLst/>
            <a:ahLst/>
            <a:cxnLst/>
            <a:rect l="l" t="t" r="r" b="b"/>
            <a:pathLst>
              <a:path w="2966085" h="1719072" extrusionOk="0">
                <a:moveTo>
                  <a:pt x="0" y="0"/>
                </a:moveTo>
                <a:lnTo>
                  <a:pt x="2106549" y="0"/>
                </a:lnTo>
                <a:lnTo>
                  <a:pt x="2966085" y="859536"/>
                </a:lnTo>
                <a:lnTo>
                  <a:pt x="2106549" y="1719072"/>
                </a:lnTo>
                <a:lnTo>
                  <a:pt x="0" y="1719072"/>
                </a:lnTo>
                <a:close/>
              </a:path>
            </a:pathLst>
          </a:custGeom>
          <a:solidFill>
            <a:srgbClr val="58C619"/>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8" name="Google Shape;438;g3a3000b8a5c_0_313"/>
          <p:cNvSpPr/>
          <p:nvPr/>
        </p:nvSpPr>
        <p:spPr>
          <a:xfrm>
            <a:off x="3301869" y="2225013"/>
            <a:ext cx="6815222" cy="859540"/>
          </a:xfrm>
          <a:custGeom>
            <a:avLst/>
            <a:gdLst/>
            <a:ahLst/>
            <a:cxnLst/>
            <a:rect l="l" t="t" r="r" b="b"/>
            <a:pathLst>
              <a:path w="13630444" h="1719080" extrusionOk="0">
                <a:moveTo>
                  <a:pt x="0" y="0"/>
                </a:moveTo>
                <a:lnTo>
                  <a:pt x="13630444" y="0"/>
                </a:lnTo>
                <a:lnTo>
                  <a:pt x="13630444" y="1719080"/>
                </a:lnTo>
                <a:lnTo>
                  <a:pt x="0" y="1719080"/>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9" name="Google Shape;439;g3a3000b8a5c_0_313"/>
          <p:cNvSpPr txBox="1"/>
          <p:nvPr/>
        </p:nvSpPr>
        <p:spPr>
          <a:xfrm>
            <a:off x="2128055" y="2185325"/>
            <a:ext cx="1010700" cy="823200"/>
          </a:xfrm>
          <a:prstGeom prst="rect">
            <a:avLst/>
          </a:prstGeom>
          <a:noFill/>
          <a:ln>
            <a:noFill/>
          </a:ln>
        </p:spPr>
        <p:txBody>
          <a:bodyPr spcFirstLastPara="1" wrap="square" lIns="33850" tIns="33850" rIns="33850" bIns="33850" anchor="t" anchorCtr="0">
            <a:noAutofit/>
          </a:bodyPr>
          <a:lstStyle/>
          <a:p>
            <a:pPr marL="0" marR="0" lvl="0" indent="0" algn="ctr" defTabSz="914400" rtl="0" eaLnBrk="1" fontAlgn="auto" latinLnBrk="0" hangingPunct="1">
              <a:lnSpc>
                <a:spcPct val="120023"/>
              </a:lnSpc>
              <a:spcBef>
                <a:spcPts val="0"/>
              </a:spcBef>
              <a:spcAft>
                <a:spcPts val="0"/>
              </a:spcAft>
              <a:buClr>
                <a:srgbClr val="000000"/>
              </a:buClr>
              <a:buSzPts val="3466"/>
              <a:buFont typeface="Arial"/>
              <a:buNone/>
              <a:tabLst/>
              <a:defRPr/>
            </a:pPr>
            <a:r>
              <a:rPr kumimoji="0" lang="fr-BE" sz="3466" b="1" i="0" u="none" strike="noStrike" kern="0" cap="none" spc="0" normalizeH="0" baseline="0" noProof="0">
                <a:ln>
                  <a:noFill/>
                </a:ln>
                <a:solidFill>
                  <a:srgbClr val="FFFFFF"/>
                </a:solidFill>
                <a:effectLst/>
                <a:uLnTx/>
                <a:uFillTx/>
                <a:latin typeface="Alegreya Sans"/>
                <a:ea typeface="Alegreya Sans"/>
                <a:cs typeface="Alegreya Sans"/>
                <a:sym typeface="Alegreya Sans"/>
              </a:rPr>
              <a:t>02</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40" name="Google Shape;440;g3a3000b8a5c_0_313"/>
          <p:cNvSpPr txBox="1"/>
          <p:nvPr/>
        </p:nvSpPr>
        <p:spPr>
          <a:xfrm>
            <a:off x="4039637" y="2243934"/>
            <a:ext cx="5668200" cy="827700"/>
          </a:xfrm>
          <a:prstGeom prst="rect">
            <a:avLst/>
          </a:prstGeom>
          <a:noFill/>
          <a:ln>
            <a:noFill/>
          </a:ln>
        </p:spPr>
        <p:txBody>
          <a:bodyPr spcFirstLastPara="1" wrap="square" lIns="0" tIns="0" rIns="0" bIns="0" anchor="t" anchorCtr="0">
            <a:spAutoFit/>
          </a:bodyPr>
          <a:lstStyle/>
          <a:p>
            <a:pPr marL="0" marR="0" lvl="1" indent="0" algn="l" defTabSz="914400" rtl="0" eaLnBrk="1" fontAlgn="auto" latinLnBrk="0" hangingPunct="1">
              <a:lnSpc>
                <a:spcPct val="117997"/>
              </a:lnSpc>
              <a:spcBef>
                <a:spcPts val="0"/>
              </a:spcBef>
              <a:spcAft>
                <a:spcPts val="0"/>
              </a:spcAft>
              <a:buClr>
                <a:srgbClr val="000000"/>
              </a:buClr>
              <a:buSzPts val="2467"/>
              <a:buFont typeface="Arial"/>
              <a:buNone/>
              <a:tabLst/>
              <a:defRPr/>
            </a:pPr>
            <a:r>
              <a:rPr kumimoji="0" lang="fr-BE" sz="2467" b="1" i="0" u="none" strike="noStrike" kern="0" cap="none" spc="0" normalizeH="0" baseline="0" noProof="0">
                <a:ln>
                  <a:noFill/>
                </a:ln>
                <a:solidFill>
                  <a:srgbClr val="FFFFFF"/>
                </a:solidFill>
                <a:effectLst/>
                <a:uLnTx/>
                <a:uFillTx/>
                <a:latin typeface="Alegreya Sans"/>
                <a:ea typeface="Alegreya Sans"/>
                <a:cs typeface="Alegreya Sans"/>
                <a:sym typeface="Alegreya Sans"/>
              </a:rPr>
              <a:t>Pourquoi la dynamique citoyenne est clé pour le développement durable? </a:t>
            </a:r>
            <a:endParaRPr kumimoji="0" sz="2467" b="1" i="0" u="none" strike="noStrike" kern="0" cap="none" spc="0" normalizeH="0" baseline="0" noProof="0">
              <a:ln>
                <a:noFill/>
              </a:ln>
              <a:solidFill>
                <a:srgbClr val="FFFFFF"/>
              </a:solidFill>
              <a:effectLst/>
              <a:uLnTx/>
              <a:uFillTx/>
              <a:latin typeface="Alegreya Sans"/>
              <a:ea typeface="Alegreya Sans"/>
              <a:cs typeface="Alegreya Sans"/>
              <a:sym typeface="Alegreya Sans"/>
            </a:endParaRPr>
          </a:p>
        </p:txBody>
      </p:sp>
      <p:sp>
        <p:nvSpPr>
          <p:cNvPr id="441" name="Google Shape;441;g3a3000b8a5c_0_313"/>
          <p:cNvSpPr/>
          <p:nvPr/>
        </p:nvSpPr>
        <p:spPr>
          <a:xfrm>
            <a:off x="2092074" y="4132576"/>
            <a:ext cx="1483043" cy="859536"/>
          </a:xfrm>
          <a:custGeom>
            <a:avLst/>
            <a:gdLst/>
            <a:ahLst/>
            <a:cxnLst/>
            <a:rect l="l" t="t" r="r" b="b"/>
            <a:pathLst>
              <a:path w="2966085" h="1719072" extrusionOk="0">
                <a:moveTo>
                  <a:pt x="0" y="0"/>
                </a:moveTo>
                <a:lnTo>
                  <a:pt x="2106549" y="0"/>
                </a:lnTo>
                <a:lnTo>
                  <a:pt x="2966085" y="859536"/>
                </a:lnTo>
                <a:lnTo>
                  <a:pt x="2106549" y="1719072"/>
                </a:lnTo>
                <a:lnTo>
                  <a:pt x="0" y="1719072"/>
                </a:lnTo>
                <a:close/>
              </a:path>
            </a:pathLst>
          </a:custGeom>
          <a:solidFill>
            <a:srgbClr val="7F7F7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42" name="Google Shape;442;g3a3000b8a5c_0_313"/>
          <p:cNvSpPr/>
          <p:nvPr/>
        </p:nvSpPr>
        <p:spPr>
          <a:xfrm>
            <a:off x="3272160" y="4132576"/>
            <a:ext cx="6815222" cy="859540"/>
          </a:xfrm>
          <a:custGeom>
            <a:avLst/>
            <a:gdLst/>
            <a:ahLst/>
            <a:cxnLst/>
            <a:rect l="l" t="t" r="r" b="b"/>
            <a:pathLst>
              <a:path w="13630444" h="1719080" extrusionOk="0">
                <a:moveTo>
                  <a:pt x="0" y="0"/>
                </a:moveTo>
                <a:lnTo>
                  <a:pt x="13630444" y="0"/>
                </a:lnTo>
                <a:lnTo>
                  <a:pt x="13630444" y="1719080"/>
                </a:lnTo>
                <a:lnTo>
                  <a:pt x="0" y="1719080"/>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43" name="Google Shape;443;g3a3000b8a5c_0_313"/>
          <p:cNvSpPr txBox="1"/>
          <p:nvPr/>
        </p:nvSpPr>
        <p:spPr>
          <a:xfrm>
            <a:off x="2098346" y="4092888"/>
            <a:ext cx="1010700" cy="823200"/>
          </a:xfrm>
          <a:prstGeom prst="rect">
            <a:avLst/>
          </a:prstGeom>
          <a:noFill/>
          <a:ln>
            <a:noFill/>
          </a:ln>
        </p:spPr>
        <p:txBody>
          <a:bodyPr spcFirstLastPara="1" wrap="square" lIns="33850" tIns="33850" rIns="33850" bIns="33850" anchor="t" anchorCtr="0">
            <a:noAutofit/>
          </a:bodyPr>
          <a:lstStyle/>
          <a:p>
            <a:pPr marL="0" marR="0" lvl="0" indent="0" algn="ctr" defTabSz="914400" rtl="0" eaLnBrk="1" fontAlgn="auto" latinLnBrk="0" hangingPunct="1">
              <a:lnSpc>
                <a:spcPct val="120023"/>
              </a:lnSpc>
              <a:spcBef>
                <a:spcPts val="0"/>
              </a:spcBef>
              <a:spcAft>
                <a:spcPts val="0"/>
              </a:spcAft>
              <a:buClr>
                <a:srgbClr val="000000"/>
              </a:buClr>
              <a:buSzPts val="3466"/>
              <a:buFont typeface="Arial"/>
              <a:buNone/>
              <a:tabLst/>
              <a:defRPr/>
            </a:pPr>
            <a:r>
              <a:rPr kumimoji="0" lang="fr-BE" sz="3466" b="1" i="0" u="none" strike="noStrike" kern="0" cap="none" spc="0" normalizeH="0" baseline="0" noProof="0">
                <a:ln>
                  <a:noFill/>
                </a:ln>
                <a:solidFill>
                  <a:srgbClr val="FFFFFF"/>
                </a:solidFill>
                <a:effectLst/>
                <a:uLnTx/>
                <a:uFillTx/>
                <a:latin typeface="Alegreya Sans"/>
                <a:ea typeface="Alegreya Sans"/>
                <a:cs typeface="Alegreya Sans"/>
                <a:sym typeface="Alegreya Sans"/>
              </a:rPr>
              <a:t>04</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44" name="Google Shape;444;g3a3000b8a5c_0_313"/>
          <p:cNvSpPr txBox="1"/>
          <p:nvPr/>
        </p:nvSpPr>
        <p:spPr>
          <a:xfrm>
            <a:off x="4009928" y="4151497"/>
            <a:ext cx="6077400" cy="8277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17997"/>
              </a:lnSpc>
              <a:spcBef>
                <a:spcPts val="0"/>
              </a:spcBef>
              <a:spcAft>
                <a:spcPts val="0"/>
              </a:spcAft>
              <a:buClr>
                <a:srgbClr val="000000"/>
              </a:buClr>
              <a:buSzPts val="2467"/>
              <a:buFont typeface="Arial"/>
              <a:buNone/>
              <a:tabLst/>
              <a:defRPr/>
            </a:pPr>
            <a:r>
              <a:rPr kumimoji="0" lang="fr-BE" sz="2467" b="1" i="0" u="none" strike="noStrike" kern="0" cap="none" spc="0" normalizeH="0" baseline="0" noProof="0">
                <a:ln>
                  <a:noFill/>
                </a:ln>
                <a:solidFill>
                  <a:srgbClr val="FFFFFF"/>
                </a:solidFill>
                <a:effectLst/>
                <a:uLnTx/>
                <a:uFillTx/>
                <a:latin typeface="Alegreya Sans"/>
                <a:ea typeface="Alegreya Sans"/>
                <a:cs typeface="Alegreya Sans"/>
                <a:sym typeface="Alegreya Sans"/>
              </a:rPr>
              <a:t>Quelles sont nos actions pour favoriser la dynamique citoyenne?</a:t>
            </a:r>
            <a:endParaRPr kumimoji="0" sz="2467" b="1" i="0" u="none" strike="noStrike" kern="0" cap="none" spc="0" normalizeH="0" baseline="0" noProof="0">
              <a:ln>
                <a:noFill/>
              </a:ln>
              <a:solidFill>
                <a:srgbClr val="FFFFFF"/>
              </a:solidFill>
              <a:effectLst/>
              <a:uLnTx/>
              <a:uFillTx/>
              <a:latin typeface="Alegreya Sans"/>
              <a:ea typeface="Alegreya Sans"/>
              <a:cs typeface="Alegreya Sans"/>
              <a:sym typeface="Alegreya Sans"/>
            </a:endParaRPr>
          </a:p>
        </p:txBody>
      </p:sp>
      <p:sp>
        <p:nvSpPr>
          <p:cNvPr id="445" name="Google Shape;445;g3a3000b8a5c_0_313"/>
          <p:cNvSpPr txBox="1"/>
          <p:nvPr/>
        </p:nvSpPr>
        <p:spPr>
          <a:xfrm>
            <a:off x="1234671" y="148527"/>
            <a:ext cx="9710100" cy="9543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fr-BE" sz="2800" b="1" i="0" u="none" strike="noStrike" kern="0" cap="none" spc="0" normalizeH="0" baseline="0" noProof="0">
                <a:ln>
                  <a:noFill/>
                </a:ln>
                <a:solidFill>
                  <a:srgbClr val="595959"/>
                </a:solidFill>
                <a:effectLst/>
                <a:uLnTx/>
                <a:uFillTx/>
                <a:latin typeface="Alegreya Sans"/>
                <a:ea typeface="Alegreya Sans"/>
                <a:cs typeface="Alegreya Sans"/>
                <a:sym typeface="Alegreya Sans"/>
              </a:rPr>
              <a:t>Les dynamiques citoyennes au coeur du </a:t>
            </a:r>
            <a:endParaRPr kumimoji="0" sz="2800" b="1" i="0" u="none" strike="noStrike" kern="0" cap="none" spc="0" normalizeH="0" baseline="0" noProof="0">
              <a:ln>
                <a:noFill/>
              </a:ln>
              <a:solidFill>
                <a:srgbClr val="595959"/>
              </a:solidFill>
              <a:effectLst/>
              <a:uLnTx/>
              <a:uFillTx/>
              <a:latin typeface="Alegreya Sans"/>
              <a:ea typeface="Alegreya Sans"/>
              <a:cs typeface="Alegreya Sans"/>
              <a:sym typeface="Alegreya Sans"/>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fr-BE" sz="2800" b="1" i="0" u="none" strike="noStrike" kern="0" cap="none" spc="0" normalizeH="0" baseline="0" noProof="0">
                <a:ln>
                  <a:noFill/>
                </a:ln>
                <a:solidFill>
                  <a:srgbClr val="595959"/>
                </a:solidFill>
                <a:effectLst/>
                <a:uLnTx/>
                <a:uFillTx/>
                <a:latin typeface="Alegreya Sans"/>
                <a:ea typeface="Alegreya Sans"/>
                <a:cs typeface="Alegreya Sans"/>
                <a:sym typeface="Alegreya Sans"/>
              </a:rPr>
              <a:t>développement durable local</a:t>
            </a:r>
            <a:endParaRPr kumimoji="0" sz="2800" b="1" i="0" u="none" strike="noStrike" kern="0" cap="none" spc="0" normalizeH="0" baseline="0" noProof="0">
              <a:ln>
                <a:noFill/>
              </a:ln>
              <a:solidFill>
                <a:srgbClr val="595959"/>
              </a:solidFill>
              <a:effectLst/>
              <a:uLnTx/>
              <a:uFillTx/>
              <a:latin typeface="Alegreya Sans"/>
              <a:ea typeface="Alegreya Sans"/>
              <a:cs typeface="Alegreya Sans"/>
              <a:sym typeface="Alegreya Sans"/>
            </a:endParaRPr>
          </a:p>
        </p:txBody>
      </p:sp>
      <p:grpSp>
        <p:nvGrpSpPr>
          <p:cNvPr id="446" name="Google Shape;446;g3a3000b8a5c_0_313"/>
          <p:cNvGrpSpPr/>
          <p:nvPr/>
        </p:nvGrpSpPr>
        <p:grpSpPr>
          <a:xfrm>
            <a:off x="2092074" y="5052053"/>
            <a:ext cx="7995308" cy="899228"/>
            <a:chOff x="0" y="-79376"/>
            <a:chExt cx="15990616" cy="1798456"/>
          </a:xfrm>
        </p:grpSpPr>
        <p:sp>
          <p:nvSpPr>
            <p:cNvPr id="447" name="Google Shape;447;g3a3000b8a5c_0_313"/>
            <p:cNvSpPr/>
            <p:nvPr/>
          </p:nvSpPr>
          <p:spPr>
            <a:xfrm>
              <a:off x="0" y="0"/>
              <a:ext cx="2966085" cy="1719072"/>
            </a:xfrm>
            <a:custGeom>
              <a:avLst/>
              <a:gdLst/>
              <a:ahLst/>
              <a:cxnLst/>
              <a:rect l="l" t="t" r="r" b="b"/>
              <a:pathLst>
                <a:path w="2966085" h="1719072" extrusionOk="0">
                  <a:moveTo>
                    <a:pt x="0" y="0"/>
                  </a:moveTo>
                  <a:lnTo>
                    <a:pt x="2106549" y="0"/>
                  </a:lnTo>
                  <a:lnTo>
                    <a:pt x="2966085" y="859536"/>
                  </a:lnTo>
                  <a:lnTo>
                    <a:pt x="2106549" y="1719072"/>
                  </a:lnTo>
                  <a:lnTo>
                    <a:pt x="0" y="1719072"/>
                  </a:lnTo>
                  <a:close/>
                </a:path>
              </a:pathLst>
            </a:custGeom>
            <a:solidFill>
              <a:srgbClr val="00AECC"/>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48" name="Google Shape;448;g3a3000b8a5c_0_313"/>
            <p:cNvSpPr/>
            <p:nvPr/>
          </p:nvSpPr>
          <p:spPr>
            <a:xfrm>
              <a:off x="2360172" y="0"/>
              <a:ext cx="13630444" cy="1719080"/>
            </a:xfrm>
            <a:custGeom>
              <a:avLst/>
              <a:gdLst/>
              <a:ahLst/>
              <a:cxnLst/>
              <a:rect l="l" t="t" r="r" b="b"/>
              <a:pathLst>
                <a:path w="13630444" h="1719080" extrusionOk="0">
                  <a:moveTo>
                    <a:pt x="0" y="0"/>
                  </a:moveTo>
                  <a:lnTo>
                    <a:pt x="13630444" y="0"/>
                  </a:lnTo>
                  <a:lnTo>
                    <a:pt x="13630444" y="1719080"/>
                  </a:lnTo>
                  <a:lnTo>
                    <a:pt x="0" y="1719080"/>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49" name="Google Shape;449;g3a3000b8a5c_0_313"/>
            <p:cNvSpPr txBox="1"/>
            <p:nvPr/>
          </p:nvSpPr>
          <p:spPr>
            <a:xfrm>
              <a:off x="12544" y="-79376"/>
              <a:ext cx="2021400" cy="1646100"/>
            </a:xfrm>
            <a:prstGeom prst="rect">
              <a:avLst/>
            </a:prstGeom>
            <a:noFill/>
            <a:ln>
              <a:noFill/>
            </a:ln>
          </p:spPr>
          <p:txBody>
            <a:bodyPr spcFirstLastPara="1" wrap="square" lIns="33850" tIns="33850" rIns="33850" bIns="33850" anchor="t" anchorCtr="0">
              <a:noAutofit/>
            </a:bodyPr>
            <a:lstStyle/>
            <a:p>
              <a:pPr marL="0" marR="0" lvl="0" indent="0" algn="ctr" defTabSz="914400" rtl="0" eaLnBrk="1" fontAlgn="auto" latinLnBrk="0" hangingPunct="1">
                <a:lnSpc>
                  <a:spcPct val="120023"/>
                </a:lnSpc>
                <a:spcBef>
                  <a:spcPts val="0"/>
                </a:spcBef>
                <a:spcAft>
                  <a:spcPts val="0"/>
                </a:spcAft>
                <a:buClr>
                  <a:srgbClr val="000000"/>
                </a:buClr>
                <a:buSzPts val="3466"/>
                <a:buFont typeface="Arial"/>
                <a:buNone/>
                <a:tabLst/>
                <a:defRPr/>
              </a:pPr>
              <a:r>
                <a:rPr kumimoji="0" lang="fr-BE" sz="3466" b="1" i="0" u="none" strike="noStrike" kern="0" cap="none" spc="0" normalizeH="0" baseline="0" noProof="0">
                  <a:ln>
                    <a:noFill/>
                  </a:ln>
                  <a:solidFill>
                    <a:srgbClr val="FFFFFF"/>
                  </a:solidFill>
                  <a:effectLst/>
                  <a:uLnTx/>
                  <a:uFillTx/>
                  <a:latin typeface="Alegreya Sans"/>
                  <a:ea typeface="Alegreya Sans"/>
                  <a:cs typeface="Alegreya Sans"/>
                  <a:sym typeface="Alegreya Sans"/>
                </a:rPr>
                <a:t>05</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50" name="Google Shape;450;g3a3000b8a5c_0_313"/>
            <p:cNvSpPr txBox="1"/>
            <p:nvPr/>
          </p:nvSpPr>
          <p:spPr>
            <a:xfrm>
              <a:off x="3835708" y="402907"/>
              <a:ext cx="11336100" cy="7596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17997"/>
                </a:lnSpc>
                <a:spcBef>
                  <a:spcPts val="0"/>
                </a:spcBef>
                <a:spcAft>
                  <a:spcPts val="0"/>
                </a:spcAft>
                <a:buClr>
                  <a:srgbClr val="000000"/>
                </a:buClr>
                <a:buSzPts val="2467"/>
                <a:buFont typeface="Arial"/>
                <a:buNone/>
                <a:tabLst/>
                <a:defRPr/>
              </a:pPr>
              <a:r>
                <a:rPr kumimoji="0" lang="fr-BE" sz="2467" b="1" i="0" u="none" strike="noStrike" kern="0" cap="none" spc="0" normalizeH="0" baseline="0" noProof="0">
                  <a:ln>
                    <a:noFill/>
                  </a:ln>
                  <a:solidFill>
                    <a:srgbClr val="FFFFFF"/>
                  </a:solidFill>
                  <a:effectLst/>
                  <a:uLnTx/>
                  <a:uFillTx/>
                  <a:latin typeface="Alegreya Sans"/>
                  <a:ea typeface="Alegreya Sans"/>
                  <a:cs typeface="Alegreya Sans"/>
                  <a:sym typeface="Alegreya Sans"/>
                </a:rPr>
                <a:t>Conclusion et questions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pic>
        <p:nvPicPr>
          <p:cNvPr id="455" name="Google Shape;455;g34092a70300_0_177" descr="A person standing in a field of grass&#10;&#10;Description automatically generated"/>
          <p:cNvPicPr preferRelativeResize="0"/>
          <p:nvPr/>
        </p:nvPicPr>
        <p:blipFill rotWithShape="1">
          <a:blip r:embed="rId3">
            <a:alphaModFix/>
          </a:blip>
          <a:srcRect/>
          <a:stretch/>
        </p:blipFill>
        <p:spPr>
          <a:xfrm>
            <a:off x="-980996" y="-997314"/>
            <a:ext cx="13277569" cy="8852628"/>
          </a:xfrm>
          <a:prstGeom prst="rect">
            <a:avLst/>
          </a:prstGeom>
          <a:noFill/>
          <a:ln>
            <a:noFill/>
          </a:ln>
        </p:spPr>
      </p:pic>
      <p:sp>
        <p:nvSpPr>
          <p:cNvPr id="456" name="Google Shape;456;g34092a70300_0_177"/>
          <p:cNvSpPr/>
          <p:nvPr/>
        </p:nvSpPr>
        <p:spPr>
          <a:xfrm>
            <a:off x="-981059" y="-2066184"/>
            <a:ext cx="13277568" cy="10247700"/>
          </a:xfrm>
          <a:prstGeom prst="rect">
            <a:avLst/>
          </a:prstGeom>
          <a:solidFill>
            <a:srgbClr val="92C020">
              <a:alpha val="82352"/>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57" name="Google Shape;457;g34092a70300_0_177"/>
          <p:cNvSpPr txBox="1"/>
          <p:nvPr/>
        </p:nvSpPr>
        <p:spPr>
          <a:xfrm>
            <a:off x="362025" y="1476331"/>
            <a:ext cx="11151900" cy="26349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17997"/>
              </a:lnSpc>
              <a:spcBef>
                <a:spcPts val="0"/>
              </a:spcBef>
              <a:spcAft>
                <a:spcPts val="0"/>
              </a:spcAft>
              <a:buClr>
                <a:srgbClr val="000000"/>
              </a:buClr>
              <a:buSzPts val="1100"/>
              <a:buFont typeface="Arial"/>
              <a:buNone/>
              <a:tabLst/>
              <a:defRPr/>
            </a:pPr>
            <a:r>
              <a:rPr kumimoji="0" lang="fr-BE" sz="2800" b="0" i="0" u="none" strike="noStrike" kern="0" cap="none" spc="0" normalizeH="0" baseline="0" noProof="0">
                <a:ln>
                  <a:noFill/>
                </a:ln>
                <a:solidFill>
                  <a:srgbClr val="FFFFFF"/>
                </a:solidFill>
                <a:effectLst/>
                <a:uLnTx/>
                <a:uFillTx/>
                <a:latin typeface="Alegreya Sans"/>
                <a:ea typeface="Alegreya Sans"/>
                <a:cs typeface="Alegreya Sans"/>
                <a:sym typeface="Alegreya Sans"/>
              </a:rPr>
              <a:t>L’échelle territoriale et la dynamique citoyenne sont des leviers puissants pour soutenir le développement durable. </a:t>
            </a:r>
            <a:endParaRPr kumimoji="0" sz="2800" b="0" i="0" u="none" strike="noStrike" kern="0" cap="none" spc="0" normalizeH="0" baseline="0" noProof="0">
              <a:ln>
                <a:noFill/>
              </a:ln>
              <a:solidFill>
                <a:srgbClr val="FFFFFF"/>
              </a:solidFill>
              <a:effectLst/>
              <a:uLnTx/>
              <a:uFillTx/>
              <a:latin typeface="Alegreya Sans"/>
              <a:ea typeface="Alegreya Sans"/>
              <a:cs typeface="Alegreya Sans"/>
              <a:sym typeface="Alegreya Sans"/>
            </a:endParaRPr>
          </a:p>
          <a:p>
            <a:pPr marL="0" marR="0" lvl="0" indent="0" algn="l" defTabSz="914400" rtl="0" eaLnBrk="1" fontAlgn="auto" latinLnBrk="0" hangingPunct="1">
              <a:lnSpc>
                <a:spcPct val="117997"/>
              </a:lnSpc>
              <a:spcBef>
                <a:spcPts val="0"/>
              </a:spcBef>
              <a:spcAft>
                <a:spcPts val="0"/>
              </a:spcAft>
              <a:buClr>
                <a:srgbClr val="000000"/>
              </a:buClr>
              <a:buSzPts val="1100"/>
              <a:buFont typeface="Arial"/>
              <a:buNone/>
              <a:tabLst/>
              <a:defRPr/>
            </a:pPr>
            <a:endParaRPr kumimoji="0" sz="2467" b="1" i="0" u="none" strike="noStrike" kern="0" cap="none" spc="0" normalizeH="0" baseline="0" noProof="0">
              <a:ln>
                <a:noFill/>
              </a:ln>
              <a:solidFill>
                <a:srgbClr val="FFFFFF"/>
              </a:solidFill>
              <a:effectLst/>
              <a:uLnTx/>
              <a:uFillTx/>
              <a:latin typeface="Alegreya Sans"/>
              <a:ea typeface="Alegreya Sans"/>
              <a:cs typeface="Alegreya Sans"/>
              <a:sym typeface="Alegreya Sans"/>
            </a:endParaRPr>
          </a:p>
          <a:p>
            <a:pPr marL="0" marR="0" lvl="0" indent="0" algn="ctr" defTabSz="914400" rtl="0" eaLnBrk="1" fontAlgn="auto" latinLnBrk="0" hangingPunct="1">
              <a:lnSpc>
                <a:spcPct val="150000"/>
              </a:lnSpc>
              <a:spcBef>
                <a:spcPts val="0"/>
              </a:spcBef>
              <a:spcAft>
                <a:spcPts val="0"/>
              </a:spcAft>
              <a:buClr>
                <a:srgbClr val="000000"/>
              </a:buClr>
              <a:buSzPts val="2800"/>
              <a:buFont typeface="Arial"/>
              <a:buNone/>
              <a:tabLst/>
              <a:defRPr/>
            </a:pPr>
            <a:r>
              <a:rPr kumimoji="0" lang="fr-BE" sz="2800" b="0" i="0" u="none" strike="noStrike" kern="0" cap="none" spc="0" normalizeH="0" baseline="0" noProof="0">
                <a:ln>
                  <a:noFill/>
                </a:ln>
                <a:solidFill>
                  <a:srgbClr val="FFFFFF"/>
                </a:solidFill>
                <a:effectLst/>
                <a:uLnTx/>
                <a:uFillTx/>
                <a:latin typeface="Alegreya Sans"/>
                <a:ea typeface="Alegreya Sans"/>
                <a:cs typeface="Alegreya Sans"/>
                <a:sym typeface="Alegreya Sans"/>
              </a:rPr>
              <a:t>Les citoyens sont déjà porteurs </a:t>
            </a:r>
            <a:r>
              <a:rPr kumimoji="0" lang="fr-BE" sz="2800" b="1" i="0" u="none" strike="noStrike" kern="0" cap="none" spc="0" normalizeH="0" baseline="0" noProof="0">
                <a:ln>
                  <a:noFill/>
                </a:ln>
                <a:solidFill>
                  <a:srgbClr val="FFFFFF"/>
                </a:solidFill>
                <a:effectLst/>
                <a:uLnTx/>
                <a:uFillTx/>
                <a:latin typeface="Alegreya Sans"/>
                <a:ea typeface="Alegreya Sans"/>
                <a:cs typeface="Alegreya Sans"/>
                <a:sym typeface="Alegreya Sans"/>
              </a:rPr>
              <a:t>de solutions concrètes </a:t>
            </a:r>
            <a:r>
              <a:rPr kumimoji="0" lang="fr-BE" sz="2800" b="0" i="0" u="none" strike="noStrike" kern="0" cap="none" spc="0" normalizeH="0" baseline="0" noProof="0">
                <a:ln>
                  <a:noFill/>
                </a:ln>
                <a:solidFill>
                  <a:srgbClr val="FFFFFF"/>
                </a:solidFill>
                <a:effectLst/>
                <a:uLnTx/>
                <a:uFillTx/>
                <a:latin typeface="Alegreya Sans"/>
                <a:ea typeface="Alegreya Sans"/>
                <a:cs typeface="Alegreya Sans"/>
                <a:sym typeface="Alegreya Sans"/>
              </a:rPr>
              <a:t>aux enjeux environnementaux et sociaux. Ils ont juste besoin d’un </a:t>
            </a:r>
            <a:r>
              <a:rPr kumimoji="0" lang="fr-BE" sz="2800" b="1" i="0" u="none" strike="noStrike" kern="0" cap="none" spc="0" normalizeH="0" baseline="0" noProof="0">
                <a:ln>
                  <a:noFill/>
                </a:ln>
                <a:solidFill>
                  <a:srgbClr val="FFFFFF"/>
                </a:solidFill>
                <a:effectLst/>
                <a:uLnTx/>
                <a:uFillTx/>
                <a:latin typeface="Alegreya Sans"/>
                <a:ea typeface="Alegreya Sans"/>
                <a:cs typeface="Alegreya Sans"/>
                <a:sym typeface="Alegreya Sans"/>
              </a:rPr>
              <a:t>coup de pouce</a:t>
            </a:r>
            <a:r>
              <a:rPr kumimoji="0" lang="fr-BE" sz="2800" b="0" i="0" u="none" strike="noStrike" kern="0" cap="none" spc="0" normalizeH="0" baseline="0" noProof="0">
                <a:ln>
                  <a:noFill/>
                </a:ln>
                <a:solidFill>
                  <a:srgbClr val="FFFFFF"/>
                </a:solidFill>
                <a:effectLst/>
                <a:uLnTx/>
                <a:uFillTx/>
                <a:latin typeface="Alegreya Sans"/>
                <a:ea typeface="Alegreya Sans"/>
                <a:cs typeface="Alegreya Sans"/>
                <a:sym typeface="Alegreya Sans"/>
              </a:rPr>
              <a:t>.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pic>
        <p:nvPicPr>
          <p:cNvPr id="462" name="Google Shape;462;p38" descr="A person standing in a field of grass&#10;&#10;Description automatically generated"/>
          <p:cNvPicPr preferRelativeResize="0"/>
          <p:nvPr/>
        </p:nvPicPr>
        <p:blipFill rotWithShape="1">
          <a:blip r:embed="rId3">
            <a:alphaModFix/>
          </a:blip>
          <a:srcRect/>
          <a:stretch/>
        </p:blipFill>
        <p:spPr>
          <a:xfrm>
            <a:off x="-980996" y="-997314"/>
            <a:ext cx="13277569" cy="8852628"/>
          </a:xfrm>
          <a:prstGeom prst="rect">
            <a:avLst/>
          </a:prstGeom>
          <a:noFill/>
          <a:ln>
            <a:noFill/>
          </a:ln>
        </p:spPr>
      </p:pic>
      <p:sp>
        <p:nvSpPr>
          <p:cNvPr id="463" name="Google Shape;463;p38"/>
          <p:cNvSpPr/>
          <p:nvPr/>
        </p:nvSpPr>
        <p:spPr>
          <a:xfrm>
            <a:off x="5867401" y="-2066184"/>
            <a:ext cx="6429108" cy="10247700"/>
          </a:xfrm>
          <a:prstGeom prst="rect">
            <a:avLst/>
          </a:prstGeom>
          <a:solidFill>
            <a:srgbClr val="92C02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64" name="Google Shape;464;p38"/>
          <p:cNvSpPr/>
          <p:nvPr/>
        </p:nvSpPr>
        <p:spPr>
          <a:xfrm>
            <a:off x="1398244" y="5126777"/>
            <a:ext cx="200400" cy="1119900"/>
          </a:xfrm>
          <a:prstGeom prst="rect">
            <a:avLst/>
          </a:prstGeom>
          <a:solidFill>
            <a:srgbClr val="0EA8C7"/>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65" name="Google Shape;465;p38"/>
          <p:cNvSpPr/>
          <p:nvPr/>
        </p:nvSpPr>
        <p:spPr>
          <a:xfrm>
            <a:off x="1732755" y="5126777"/>
            <a:ext cx="4924077" cy="1119900"/>
          </a:xfrm>
          <a:prstGeom prst="rect">
            <a:avLst/>
          </a:prstGeom>
          <a:solidFill>
            <a:srgbClr val="0EA8C7"/>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66" name="Google Shape;466;p38"/>
          <p:cNvSpPr txBox="1"/>
          <p:nvPr/>
        </p:nvSpPr>
        <p:spPr>
          <a:xfrm>
            <a:off x="1935191" y="5074272"/>
            <a:ext cx="3798099" cy="1260305"/>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15000"/>
              </a:lnSpc>
              <a:spcBef>
                <a:spcPts val="0"/>
              </a:spcBef>
              <a:spcAft>
                <a:spcPts val="0"/>
              </a:spcAft>
              <a:buClr>
                <a:srgbClr val="000000"/>
              </a:buClr>
              <a:buSzPts val="2800"/>
              <a:buFont typeface="Arial"/>
              <a:buNone/>
              <a:tabLst/>
              <a:defRPr/>
            </a:pPr>
            <a:r>
              <a:rPr kumimoji="0" lang="fr-BE" sz="6600" b="1" i="0" u="none" strike="noStrike" kern="0" cap="none" spc="0" normalizeH="0" baseline="0" noProof="0">
                <a:ln>
                  <a:noFill/>
                </a:ln>
                <a:solidFill>
                  <a:srgbClr val="FFFFFF"/>
                </a:solidFill>
                <a:effectLst/>
                <a:uLnTx/>
                <a:uFillTx/>
                <a:latin typeface="Alegreya Sans"/>
                <a:ea typeface="Alegreya Sans"/>
                <a:cs typeface="Alegreya Sans"/>
                <a:sym typeface="Alegreya Sans"/>
              </a:rPr>
              <a:t>MERCI !</a:t>
            </a:r>
            <a:endParaRPr kumimoji="0" sz="6600" b="1" i="0" u="none" strike="noStrike" kern="0" cap="none" spc="0" normalizeH="0" baseline="0" noProof="0">
              <a:ln>
                <a:noFill/>
              </a:ln>
              <a:solidFill>
                <a:srgbClr val="FFFFFF"/>
              </a:solidFill>
              <a:effectLst/>
              <a:uLnTx/>
              <a:uFillTx/>
              <a:latin typeface="Alegreya Sans"/>
              <a:ea typeface="Alegreya Sans"/>
              <a:cs typeface="Alegreya Sans"/>
              <a:sym typeface="Alegreya Sans"/>
            </a:endParaRPr>
          </a:p>
        </p:txBody>
      </p:sp>
      <p:pic>
        <p:nvPicPr>
          <p:cNvPr id="467" name="Google Shape;467;p38" descr="A close-up of logos&#10;&#10;Description automatically generated with low confidence"/>
          <p:cNvPicPr preferRelativeResize="0"/>
          <p:nvPr/>
        </p:nvPicPr>
        <p:blipFill rotWithShape="1">
          <a:blip r:embed="rId4">
            <a:alphaModFix/>
          </a:blip>
          <a:srcRect t="11442" b="1426"/>
          <a:stretch/>
        </p:blipFill>
        <p:spPr>
          <a:xfrm>
            <a:off x="7996198" y="2788424"/>
            <a:ext cx="2171514" cy="113632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3000"/>
                <a:satMod val="150000"/>
                <a:shade val="98000"/>
                <a:lumMod val="93000"/>
                <a:lumOff val="7000"/>
              </a:schemeClr>
            </a:gs>
            <a:gs pos="50000">
              <a:schemeClr val="bg2">
                <a:tint val="98000"/>
                <a:satMod val="130000"/>
                <a:shade val="90000"/>
                <a:lumMod val="103000"/>
              </a:schemeClr>
            </a:gs>
            <a:gs pos="100000">
              <a:schemeClr val="bg2">
                <a:shade val="63000"/>
                <a:satMod val="120000"/>
              </a:schemeClr>
            </a:gs>
          </a:gsLst>
          <a:lin ang="5400000" scaled="0"/>
        </a:gradFill>
        <a:effectLst/>
      </p:bgPr>
    </p:bg>
    <p:spTree>
      <p:nvGrpSpPr>
        <p:cNvPr id="1" name="">
          <a:extLst>
            <a:ext uri="{FF2B5EF4-FFF2-40B4-BE49-F238E27FC236}">
              <a16:creationId xmlns:a16="http://schemas.microsoft.com/office/drawing/2014/main" id="{EF76A455-F2C3-C597-D1C7-320B7050885B}"/>
            </a:ext>
          </a:extLst>
        </p:cNvPr>
        <p:cNvGrpSpPr/>
        <p:nvPr/>
      </p:nvGrpSpPr>
      <p:grpSpPr>
        <a:xfrm>
          <a:off x="0" y="0"/>
          <a:ext cx="0" cy="0"/>
          <a:chOff x="0" y="0"/>
          <a:chExt cx="0" cy="0"/>
        </a:xfrm>
      </p:grpSpPr>
      <p:sp>
        <p:nvSpPr>
          <p:cNvPr id="153" name="Oval 57">
            <a:extLst>
              <a:ext uri="{FF2B5EF4-FFF2-40B4-BE49-F238E27FC236}">
                <a16:creationId xmlns:a16="http://schemas.microsoft.com/office/drawing/2014/main" id="{FD61F058-3D39-F9EE-25C3-CD0CD176621F}"/>
              </a:ext>
            </a:extLst>
          </p:cNvPr>
          <p:cNvSpPr/>
          <p:nvPr/>
        </p:nvSpPr>
        <p:spPr>
          <a:xfrm>
            <a:off x="11512283" y="243039"/>
            <a:ext cx="451117" cy="451117"/>
          </a:xfrm>
          <a:prstGeom prst="ellipse">
            <a:avLst/>
          </a:prstGeom>
          <a:solidFill>
            <a:srgbClr val="11973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CF5D7A3-6E96-4147-B854-171533CA41EC}" type="slidenum">
              <a:rPr kumimoji="0" lang="en-GB" sz="1800" b="0" i="0" u="none" strike="noStrike" kern="1200" cap="none" spc="0" normalizeH="0" baseline="0" noProof="0" smtClean="0">
                <a:ln>
                  <a:noFill/>
                </a:ln>
                <a:solidFill>
                  <a:srgbClr val="FFFFFF"/>
                </a:solidFill>
                <a:effectLst/>
                <a:uLnTx/>
                <a:uFillTx/>
                <a:latin typeface="Noto Sans" panose="020B0502040504020204" pitchFamily="34"/>
                <a:ea typeface="Noto Sans" panose="020B0502040504020204" pitchFamily="34"/>
                <a:cs typeface="Noto Sans" panose="020B0502040504020204" pitchFamily="34"/>
                <a:sym typeface="Arial"/>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GB" sz="1800" b="0" i="0" u="none" strike="noStrike" kern="1200" cap="none" spc="0" normalizeH="0" baseline="0" noProof="0" dirty="0">
              <a:ln>
                <a:noFill/>
              </a:ln>
              <a:solidFill>
                <a:srgbClr val="FFFFFF"/>
              </a:solidFill>
              <a:effectLst/>
              <a:uLnTx/>
              <a:uFillTx/>
              <a:latin typeface="Noto Sans" panose="020B0502040504020204" pitchFamily="34"/>
              <a:ea typeface="Noto Sans" panose="020B0502040504020204" pitchFamily="34"/>
              <a:cs typeface="Noto Sans" panose="020B0502040504020204" pitchFamily="34"/>
              <a:sym typeface="Arial"/>
            </a:endParaRPr>
          </a:p>
        </p:txBody>
      </p:sp>
      <p:sp>
        <p:nvSpPr>
          <p:cNvPr id="2" name="Titre 1">
            <a:extLst>
              <a:ext uri="{FF2B5EF4-FFF2-40B4-BE49-F238E27FC236}">
                <a16:creationId xmlns:a16="http://schemas.microsoft.com/office/drawing/2014/main" id="{E1609E5B-D60D-E509-AC70-9236DE6200AF}"/>
              </a:ext>
            </a:extLst>
          </p:cNvPr>
          <p:cNvSpPr>
            <a:spLocks noGrp="1"/>
          </p:cNvSpPr>
          <p:nvPr>
            <p:ph type="ctrTitle"/>
          </p:nvPr>
        </p:nvSpPr>
        <p:spPr>
          <a:xfrm>
            <a:off x="1524000" y="506359"/>
            <a:ext cx="9144000" cy="703006"/>
          </a:xfrm>
        </p:spPr>
        <p:txBody>
          <a:bodyPr>
            <a:normAutofit/>
          </a:bodyPr>
          <a:lstStyle/>
          <a:p>
            <a:pPr marL="0" marR="0" lvl="0" indent="0" defTabSz="914400" rtl="0" eaLnBrk="1" fontAlgn="auto" latinLnBrk="0" hangingPunct="1">
              <a:lnSpc>
                <a:spcPct val="100000"/>
              </a:lnSpc>
              <a:spcBef>
                <a:spcPts val="1000"/>
              </a:spcBef>
              <a:spcAft>
                <a:spcPts val="0"/>
              </a:spcAft>
              <a:tabLst/>
              <a:defRPr/>
            </a:pPr>
            <a:r>
              <a:rPr lang="fr-FR" sz="4000" dirty="0">
                <a:latin typeface="+mn-lt"/>
              </a:rPr>
              <a:t>Introduction</a:t>
            </a:r>
            <a:endParaRPr lang="fr-BE" sz="4000" dirty="0">
              <a:latin typeface="+mn-lt"/>
            </a:endParaRPr>
          </a:p>
        </p:txBody>
      </p:sp>
      <p:sp>
        <p:nvSpPr>
          <p:cNvPr id="3" name="Sous-titre 2">
            <a:extLst>
              <a:ext uri="{FF2B5EF4-FFF2-40B4-BE49-F238E27FC236}">
                <a16:creationId xmlns:a16="http://schemas.microsoft.com/office/drawing/2014/main" id="{2F2B74A6-8345-1CD8-EE8B-431302D131A8}"/>
              </a:ext>
            </a:extLst>
          </p:cNvPr>
          <p:cNvSpPr>
            <a:spLocks noGrp="1"/>
          </p:cNvSpPr>
          <p:nvPr>
            <p:ph type="subTitle" idx="1"/>
          </p:nvPr>
        </p:nvSpPr>
        <p:spPr>
          <a:xfrm>
            <a:off x="265472" y="1209365"/>
            <a:ext cx="11552902" cy="4748983"/>
          </a:xfrm>
        </p:spPr>
        <p:txBody>
          <a:bodyPr>
            <a:normAutofit/>
          </a:bodyPr>
          <a:lstStyle/>
          <a:p>
            <a:pPr marR="0" lvl="0" algn="l" defTabSz="914400" rtl="0" eaLnBrk="1" fontAlgn="auto" latinLnBrk="0" hangingPunct="1">
              <a:lnSpc>
                <a:spcPct val="90000"/>
              </a:lnSpc>
              <a:spcBef>
                <a:spcPts val="1000"/>
              </a:spcBef>
              <a:spcAft>
                <a:spcPts val="0"/>
              </a:spcAft>
              <a:buClrTx/>
              <a:buSzTx/>
              <a:tabLst/>
              <a:defRPr/>
            </a:pPr>
            <a:endParaRPr lang="fr-FR" sz="800" dirty="0">
              <a:solidFill>
                <a:schemeClr val="tx2"/>
              </a:solidFill>
              <a:latin typeface="Calibri" panose="020F0502020204030204"/>
            </a:endParaRPr>
          </a:p>
          <a:p>
            <a:pPr marR="0" lvl="0" algn="l" defTabSz="914400" rtl="0" eaLnBrk="1" fontAlgn="auto" latinLnBrk="0" hangingPunct="1">
              <a:lnSpc>
                <a:spcPct val="90000"/>
              </a:lnSpc>
              <a:spcBef>
                <a:spcPts val="1000"/>
              </a:spcBef>
              <a:spcAft>
                <a:spcPts val="0"/>
              </a:spcAft>
              <a:buClrTx/>
              <a:buSzTx/>
              <a:tabLst/>
              <a:defRPr/>
            </a:pPr>
            <a:endParaRPr kumimoji="0" lang="fr-FR" sz="2800" b="0" i="0" u="none" strike="noStrike" kern="1200" cap="none" spc="0" normalizeH="0" baseline="0" noProof="0" dirty="0">
              <a:ln>
                <a:noFill/>
              </a:ln>
              <a:solidFill>
                <a:schemeClr val="tx2"/>
              </a:solidFill>
              <a:effectLst/>
              <a:uLnTx/>
              <a:uFillTx/>
              <a:latin typeface="Calibri" panose="020F0502020204030204"/>
              <a:ea typeface="+mn-ea"/>
              <a:cs typeface="+mn-cs"/>
            </a:endParaRPr>
          </a:p>
          <a:p>
            <a:endParaRPr lang="fr-BE" dirty="0"/>
          </a:p>
          <a:p>
            <a:endParaRPr lang="fr-BE" sz="5400" b="1" dirty="0"/>
          </a:p>
        </p:txBody>
      </p:sp>
      <p:sp>
        <p:nvSpPr>
          <p:cNvPr id="4" name="ZoneTexte 3">
            <a:extLst>
              <a:ext uri="{FF2B5EF4-FFF2-40B4-BE49-F238E27FC236}">
                <a16:creationId xmlns:a16="http://schemas.microsoft.com/office/drawing/2014/main" id="{7752BC72-75FD-DFE6-510C-FCFDF52305E9}"/>
              </a:ext>
            </a:extLst>
          </p:cNvPr>
          <p:cNvSpPr txBox="1"/>
          <p:nvPr/>
        </p:nvSpPr>
        <p:spPr>
          <a:xfrm>
            <a:off x="3195484" y="6166975"/>
            <a:ext cx="5958348" cy="369332"/>
          </a:xfrm>
          <a:prstGeom prst="rect">
            <a:avLst/>
          </a:prstGeom>
          <a:solidFill>
            <a:srgbClr val="11973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srgbClr val="282F39"/>
              </a:solidFill>
              <a:effectLst/>
              <a:uLnTx/>
              <a:uFillTx/>
              <a:latin typeface="Calibri" panose="020F0502020204030204"/>
              <a:ea typeface="+mn-ea"/>
              <a:cs typeface="Arial"/>
              <a:sym typeface="Arial"/>
            </a:endParaRPr>
          </a:p>
        </p:txBody>
      </p:sp>
      <p:pic>
        <p:nvPicPr>
          <p:cNvPr id="6" name="Image 5" descr="Une image contenant texte, Brochure, capture d’écran, Impression&#10;&#10;Le contenu généré par l’IA peut être incorrect.">
            <a:extLst>
              <a:ext uri="{FF2B5EF4-FFF2-40B4-BE49-F238E27FC236}">
                <a16:creationId xmlns:a16="http://schemas.microsoft.com/office/drawing/2014/main" id="{AE970297-7977-F683-73D4-F02FC2871F1B}"/>
              </a:ext>
            </a:extLst>
          </p:cNvPr>
          <p:cNvPicPr>
            <a:picLocks noChangeAspect="1"/>
          </p:cNvPicPr>
          <p:nvPr/>
        </p:nvPicPr>
        <p:blipFill>
          <a:blip r:embed="rId3"/>
          <a:stretch>
            <a:fillRect/>
          </a:stretch>
        </p:blipFill>
        <p:spPr>
          <a:xfrm>
            <a:off x="9669839" y="1502092"/>
            <a:ext cx="2148535" cy="3040380"/>
          </a:xfrm>
          <a:prstGeom prst="rect">
            <a:avLst/>
          </a:prstGeom>
        </p:spPr>
      </p:pic>
      <p:pic>
        <p:nvPicPr>
          <p:cNvPr id="8" name="Image 7" descr="Une image contenant texte, eau, iceberg, capture d’écran&#10;&#10;Le contenu généré par l’IA peut être incorrect.">
            <a:extLst>
              <a:ext uri="{FF2B5EF4-FFF2-40B4-BE49-F238E27FC236}">
                <a16:creationId xmlns:a16="http://schemas.microsoft.com/office/drawing/2014/main" id="{5BB0A625-F3E8-B2DE-A5E3-5167C152B47F}"/>
              </a:ext>
            </a:extLst>
          </p:cNvPr>
          <p:cNvPicPr>
            <a:picLocks noChangeAspect="1"/>
          </p:cNvPicPr>
          <p:nvPr/>
        </p:nvPicPr>
        <p:blipFill>
          <a:blip r:embed="rId4"/>
          <a:stretch>
            <a:fillRect/>
          </a:stretch>
        </p:blipFill>
        <p:spPr>
          <a:xfrm>
            <a:off x="265472" y="1989312"/>
            <a:ext cx="3037719" cy="3453545"/>
          </a:xfrm>
          <a:prstGeom prst="rect">
            <a:avLst/>
          </a:prstGeom>
        </p:spPr>
      </p:pic>
      <p:pic>
        <p:nvPicPr>
          <p:cNvPr id="10" name="Image 9" descr="Une image contenant texte, capture d’écran, Police&#10;&#10;Le contenu généré par l’IA peut être incorrect.">
            <a:extLst>
              <a:ext uri="{FF2B5EF4-FFF2-40B4-BE49-F238E27FC236}">
                <a16:creationId xmlns:a16="http://schemas.microsoft.com/office/drawing/2014/main" id="{42BD5395-446E-3CAA-45C0-9C399EA28084}"/>
              </a:ext>
            </a:extLst>
          </p:cNvPr>
          <p:cNvPicPr>
            <a:picLocks noChangeAspect="1"/>
          </p:cNvPicPr>
          <p:nvPr/>
        </p:nvPicPr>
        <p:blipFill>
          <a:blip r:embed="rId5"/>
          <a:stretch>
            <a:fillRect/>
          </a:stretch>
        </p:blipFill>
        <p:spPr>
          <a:xfrm>
            <a:off x="3596191" y="1417992"/>
            <a:ext cx="5557641" cy="1969603"/>
          </a:xfrm>
          <a:prstGeom prst="rect">
            <a:avLst/>
          </a:prstGeom>
        </p:spPr>
      </p:pic>
      <p:pic>
        <p:nvPicPr>
          <p:cNvPr id="12" name="Image 11" descr="Une image contenant texte, capture d’écran, Police, logo&#10;&#10;Le contenu généré par l’IA peut être incorrect.">
            <a:extLst>
              <a:ext uri="{FF2B5EF4-FFF2-40B4-BE49-F238E27FC236}">
                <a16:creationId xmlns:a16="http://schemas.microsoft.com/office/drawing/2014/main" id="{6D3DDB97-1FF9-280A-3C59-39824D9F7352}"/>
              </a:ext>
            </a:extLst>
          </p:cNvPr>
          <p:cNvPicPr>
            <a:picLocks noChangeAspect="1"/>
          </p:cNvPicPr>
          <p:nvPr/>
        </p:nvPicPr>
        <p:blipFill>
          <a:blip r:embed="rId6"/>
          <a:stretch>
            <a:fillRect/>
          </a:stretch>
        </p:blipFill>
        <p:spPr>
          <a:xfrm>
            <a:off x="3930755" y="3716084"/>
            <a:ext cx="4958056" cy="2226585"/>
          </a:xfrm>
          <a:prstGeom prst="rect">
            <a:avLst/>
          </a:prstGeom>
        </p:spPr>
      </p:pic>
    </p:spTree>
    <p:extLst>
      <p:ext uri="{BB962C8B-B14F-4D97-AF65-F5344CB8AC3E}">
        <p14:creationId xmlns:p14="http://schemas.microsoft.com/office/powerpoint/2010/main" val="14316478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3000"/>
                <a:satMod val="150000"/>
                <a:shade val="98000"/>
                <a:lumMod val="93000"/>
                <a:lumOff val="7000"/>
              </a:schemeClr>
            </a:gs>
            <a:gs pos="50000">
              <a:schemeClr val="bg2">
                <a:tint val="98000"/>
                <a:satMod val="130000"/>
                <a:shade val="90000"/>
                <a:lumMod val="103000"/>
              </a:schemeClr>
            </a:gs>
            <a:gs pos="100000">
              <a:schemeClr val="bg2">
                <a:shade val="63000"/>
                <a:satMod val="120000"/>
              </a:schemeClr>
            </a:gs>
          </a:gsLst>
          <a:lin ang="5400000" scaled="0"/>
        </a:gradFill>
        <a:effectLst/>
      </p:bgPr>
    </p:bg>
    <p:spTree>
      <p:nvGrpSpPr>
        <p:cNvPr id="1" name="">
          <a:extLst>
            <a:ext uri="{FF2B5EF4-FFF2-40B4-BE49-F238E27FC236}">
              <a16:creationId xmlns:a16="http://schemas.microsoft.com/office/drawing/2014/main" id="{945011E8-38A3-E212-2293-4107EED4EDEB}"/>
            </a:ext>
          </a:extLst>
        </p:cNvPr>
        <p:cNvGrpSpPr/>
        <p:nvPr/>
      </p:nvGrpSpPr>
      <p:grpSpPr>
        <a:xfrm>
          <a:off x="0" y="0"/>
          <a:ext cx="0" cy="0"/>
          <a:chOff x="0" y="0"/>
          <a:chExt cx="0" cy="0"/>
        </a:xfrm>
      </p:grpSpPr>
      <p:sp>
        <p:nvSpPr>
          <p:cNvPr id="153" name="Oval 57">
            <a:extLst>
              <a:ext uri="{FF2B5EF4-FFF2-40B4-BE49-F238E27FC236}">
                <a16:creationId xmlns:a16="http://schemas.microsoft.com/office/drawing/2014/main" id="{0829D333-29B3-E552-6939-2B965AEB5BD5}"/>
              </a:ext>
            </a:extLst>
          </p:cNvPr>
          <p:cNvSpPr/>
          <p:nvPr/>
        </p:nvSpPr>
        <p:spPr>
          <a:xfrm>
            <a:off x="11512283" y="243039"/>
            <a:ext cx="451117" cy="451117"/>
          </a:xfrm>
          <a:prstGeom prst="ellipse">
            <a:avLst/>
          </a:prstGeom>
          <a:solidFill>
            <a:srgbClr val="11973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CF5D7A3-6E96-4147-B854-171533CA41EC}" type="slidenum">
              <a:rPr kumimoji="0" lang="en-GB" sz="1800" b="0" i="0" u="none" strike="noStrike" kern="1200" cap="none" spc="0" normalizeH="0" baseline="0" noProof="0" smtClean="0">
                <a:ln>
                  <a:noFill/>
                </a:ln>
                <a:solidFill>
                  <a:srgbClr val="FFFFFF"/>
                </a:solidFill>
                <a:effectLst/>
                <a:uLnTx/>
                <a:uFillTx/>
                <a:latin typeface="Noto Sans" panose="020B0502040504020204" pitchFamily="34"/>
                <a:ea typeface="Noto Sans" panose="020B0502040504020204" pitchFamily="34"/>
                <a:cs typeface="Noto Sans" panose="020B0502040504020204" pitchFamily="34"/>
                <a:sym typeface="Arial"/>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GB" sz="1800" b="0" i="0" u="none" strike="noStrike" kern="1200" cap="none" spc="0" normalizeH="0" baseline="0" noProof="0" dirty="0">
              <a:ln>
                <a:noFill/>
              </a:ln>
              <a:solidFill>
                <a:srgbClr val="FFFFFF"/>
              </a:solidFill>
              <a:effectLst/>
              <a:uLnTx/>
              <a:uFillTx/>
              <a:latin typeface="Noto Sans" panose="020B0502040504020204" pitchFamily="34"/>
              <a:ea typeface="Noto Sans" panose="020B0502040504020204" pitchFamily="34"/>
              <a:cs typeface="Noto Sans" panose="020B0502040504020204" pitchFamily="34"/>
              <a:sym typeface="Arial"/>
            </a:endParaRPr>
          </a:p>
        </p:txBody>
      </p:sp>
      <p:sp>
        <p:nvSpPr>
          <p:cNvPr id="2" name="Titre 1">
            <a:extLst>
              <a:ext uri="{FF2B5EF4-FFF2-40B4-BE49-F238E27FC236}">
                <a16:creationId xmlns:a16="http://schemas.microsoft.com/office/drawing/2014/main" id="{113A2A5E-4DA7-C993-9DED-CA65EDA66D56}"/>
              </a:ext>
            </a:extLst>
          </p:cNvPr>
          <p:cNvSpPr>
            <a:spLocks noGrp="1"/>
          </p:cNvSpPr>
          <p:nvPr>
            <p:ph type="ctrTitle"/>
          </p:nvPr>
        </p:nvSpPr>
        <p:spPr>
          <a:xfrm>
            <a:off x="1524000" y="506359"/>
            <a:ext cx="9144000" cy="703006"/>
          </a:xfrm>
        </p:spPr>
        <p:txBody>
          <a:bodyPr>
            <a:normAutofit/>
          </a:bodyPr>
          <a:lstStyle/>
          <a:p>
            <a:pPr marL="0" marR="0" lvl="0" indent="0" defTabSz="914400" rtl="0" eaLnBrk="1" fontAlgn="auto" latinLnBrk="0" hangingPunct="1">
              <a:lnSpc>
                <a:spcPct val="100000"/>
              </a:lnSpc>
              <a:spcBef>
                <a:spcPts val="1000"/>
              </a:spcBef>
              <a:spcAft>
                <a:spcPts val="0"/>
              </a:spcAft>
              <a:tabLst/>
              <a:defRPr/>
            </a:pPr>
            <a:endParaRPr lang="fr-BE" sz="3600" u="sng" dirty="0">
              <a:latin typeface="+mn-lt"/>
            </a:endParaRPr>
          </a:p>
        </p:txBody>
      </p:sp>
      <p:sp>
        <p:nvSpPr>
          <p:cNvPr id="3" name="Sous-titre 2">
            <a:extLst>
              <a:ext uri="{FF2B5EF4-FFF2-40B4-BE49-F238E27FC236}">
                <a16:creationId xmlns:a16="http://schemas.microsoft.com/office/drawing/2014/main" id="{99D0E425-6C59-25F0-A52F-2AB15ADAF182}"/>
              </a:ext>
            </a:extLst>
          </p:cNvPr>
          <p:cNvSpPr>
            <a:spLocks noGrp="1"/>
          </p:cNvSpPr>
          <p:nvPr>
            <p:ph type="subTitle" idx="1"/>
          </p:nvPr>
        </p:nvSpPr>
        <p:spPr>
          <a:xfrm>
            <a:off x="265472" y="1602658"/>
            <a:ext cx="11552902" cy="4355690"/>
          </a:xfrm>
        </p:spPr>
        <p:txBody>
          <a:bodyPr>
            <a:normAutofit/>
          </a:bodyPr>
          <a:lstStyle/>
          <a:p>
            <a:pPr marR="0" lvl="0" algn="l" defTabSz="914400" rtl="0" eaLnBrk="1" fontAlgn="auto" latinLnBrk="0" hangingPunct="1">
              <a:lnSpc>
                <a:spcPct val="90000"/>
              </a:lnSpc>
              <a:spcBef>
                <a:spcPts val="1000"/>
              </a:spcBef>
              <a:spcAft>
                <a:spcPts val="0"/>
              </a:spcAft>
              <a:buClrTx/>
              <a:buSzTx/>
              <a:tabLst/>
              <a:defRPr/>
            </a:pPr>
            <a:endParaRPr lang="fr-FR" sz="800" dirty="0">
              <a:solidFill>
                <a:schemeClr val="tx2"/>
              </a:solidFill>
              <a:latin typeface="Calibri" panose="020F0502020204030204"/>
            </a:endParaRPr>
          </a:p>
          <a:p>
            <a:pPr marR="0" lvl="0" algn="l" defTabSz="914400" rtl="0" eaLnBrk="1" fontAlgn="auto" latinLnBrk="0" hangingPunct="1">
              <a:lnSpc>
                <a:spcPct val="90000"/>
              </a:lnSpc>
              <a:spcBef>
                <a:spcPts val="1000"/>
              </a:spcBef>
              <a:spcAft>
                <a:spcPts val="0"/>
              </a:spcAft>
              <a:buClrTx/>
              <a:buSzTx/>
              <a:tabLst/>
              <a:defRPr/>
            </a:pPr>
            <a:endParaRPr kumimoji="0" lang="fr-FR" sz="2800" b="0" i="0" u="none" strike="noStrike" kern="1200" cap="none" spc="0" normalizeH="0" baseline="0" noProof="0" dirty="0">
              <a:ln>
                <a:noFill/>
              </a:ln>
              <a:solidFill>
                <a:schemeClr val="tx2"/>
              </a:solidFill>
              <a:effectLst/>
              <a:uLnTx/>
              <a:uFillTx/>
              <a:latin typeface="Calibri" panose="020F0502020204030204"/>
              <a:ea typeface="+mn-ea"/>
              <a:cs typeface="+mn-cs"/>
            </a:endParaRPr>
          </a:p>
          <a:p>
            <a:endParaRPr lang="fr-BE" dirty="0"/>
          </a:p>
        </p:txBody>
      </p:sp>
      <p:sp>
        <p:nvSpPr>
          <p:cNvPr id="4" name="ZoneTexte 3">
            <a:extLst>
              <a:ext uri="{FF2B5EF4-FFF2-40B4-BE49-F238E27FC236}">
                <a16:creationId xmlns:a16="http://schemas.microsoft.com/office/drawing/2014/main" id="{E4C00A24-9255-68E6-1BFA-540129D2F013}"/>
              </a:ext>
            </a:extLst>
          </p:cNvPr>
          <p:cNvSpPr txBox="1"/>
          <p:nvPr/>
        </p:nvSpPr>
        <p:spPr>
          <a:xfrm>
            <a:off x="3195484" y="6166975"/>
            <a:ext cx="5958348" cy="369332"/>
          </a:xfrm>
          <a:prstGeom prst="rect">
            <a:avLst/>
          </a:prstGeom>
          <a:solidFill>
            <a:srgbClr val="11973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srgbClr val="282F39"/>
              </a:solidFill>
              <a:effectLst/>
              <a:uLnTx/>
              <a:uFillTx/>
              <a:latin typeface="Calibri" panose="020F0502020204030204"/>
              <a:ea typeface="+mn-ea"/>
              <a:cs typeface="Arial"/>
              <a:sym typeface="Arial"/>
            </a:endParaRPr>
          </a:p>
        </p:txBody>
      </p:sp>
      <p:pic>
        <p:nvPicPr>
          <p:cNvPr id="6" name="Image 5" descr="Une image contenant plein air, nature, ciel, Chaîne de montagnes&#10;&#10;Le contenu généré par l’IA peut être incorrect.">
            <a:extLst>
              <a:ext uri="{FF2B5EF4-FFF2-40B4-BE49-F238E27FC236}">
                <a16:creationId xmlns:a16="http://schemas.microsoft.com/office/drawing/2014/main" id="{31808C5E-25E9-9E4A-9872-664E73E910BB}"/>
              </a:ext>
            </a:extLst>
          </p:cNvPr>
          <p:cNvPicPr>
            <a:picLocks noChangeAspect="1"/>
          </p:cNvPicPr>
          <p:nvPr/>
        </p:nvPicPr>
        <p:blipFill>
          <a:blip r:embed="rId3"/>
          <a:stretch>
            <a:fillRect/>
          </a:stretch>
        </p:blipFill>
        <p:spPr>
          <a:xfrm>
            <a:off x="0" y="1"/>
            <a:ext cx="12192000" cy="6858000"/>
          </a:xfrm>
          <a:prstGeom prst="rect">
            <a:avLst/>
          </a:prstGeom>
        </p:spPr>
      </p:pic>
    </p:spTree>
    <p:extLst>
      <p:ext uri="{BB962C8B-B14F-4D97-AF65-F5344CB8AC3E}">
        <p14:creationId xmlns:p14="http://schemas.microsoft.com/office/powerpoint/2010/main" val="661794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3000"/>
                <a:satMod val="150000"/>
                <a:shade val="98000"/>
                <a:lumMod val="93000"/>
                <a:lumOff val="7000"/>
              </a:schemeClr>
            </a:gs>
            <a:gs pos="50000">
              <a:schemeClr val="bg2">
                <a:tint val="98000"/>
                <a:satMod val="130000"/>
                <a:shade val="90000"/>
                <a:lumMod val="103000"/>
              </a:schemeClr>
            </a:gs>
            <a:gs pos="100000">
              <a:schemeClr val="bg2">
                <a:shade val="63000"/>
                <a:satMod val="120000"/>
              </a:schemeClr>
            </a:gs>
          </a:gsLst>
          <a:lin ang="5400000" scaled="0"/>
        </a:gradFill>
        <a:effectLst/>
      </p:bgPr>
    </p:bg>
    <p:spTree>
      <p:nvGrpSpPr>
        <p:cNvPr id="1" name="">
          <a:extLst>
            <a:ext uri="{FF2B5EF4-FFF2-40B4-BE49-F238E27FC236}">
              <a16:creationId xmlns:a16="http://schemas.microsoft.com/office/drawing/2014/main" id="{5A68EC27-AF76-BE6B-6283-B8B21E00265D}"/>
            </a:ext>
          </a:extLst>
        </p:cNvPr>
        <p:cNvGrpSpPr/>
        <p:nvPr/>
      </p:nvGrpSpPr>
      <p:grpSpPr>
        <a:xfrm>
          <a:off x="0" y="0"/>
          <a:ext cx="0" cy="0"/>
          <a:chOff x="0" y="0"/>
          <a:chExt cx="0" cy="0"/>
        </a:xfrm>
      </p:grpSpPr>
      <p:sp>
        <p:nvSpPr>
          <p:cNvPr id="153" name="Oval 57">
            <a:extLst>
              <a:ext uri="{FF2B5EF4-FFF2-40B4-BE49-F238E27FC236}">
                <a16:creationId xmlns:a16="http://schemas.microsoft.com/office/drawing/2014/main" id="{D21942A2-C427-FC79-08E1-9B907CAF074C}"/>
              </a:ext>
            </a:extLst>
          </p:cNvPr>
          <p:cNvSpPr/>
          <p:nvPr/>
        </p:nvSpPr>
        <p:spPr>
          <a:xfrm>
            <a:off x="11512283" y="243039"/>
            <a:ext cx="451117" cy="451117"/>
          </a:xfrm>
          <a:prstGeom prst="ellipse">
            <a:avLst/>
          </a:prstGeom>
          <a:solidFill>
            <a:srgbClr val="11973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CF5D7A3-6E96-4147-B854-171533CA41EC}" type="slidenum">
              <a:rPr kumimoji="0" lang="en-GB" sz="1800" b="0" i="0" u="none" strike="noStrike" kern="1200" cap="none" spc="0" normalizeH="0" baseline="0" noProof="0" smtClean="0">
                <a:ln>
                  <a:noFill/>
                </a:ln>
                <a:solidFill>
                  <a:srgbClr val="FFFFFF"/>
                </a:solidFill>
                <a:effectLst/>
                <a:uLnTx/>
                <a:uFillTx/>
                <a:latin typeface="Noto Sans" panose="020B0502040504020204" pitchFamily="34"/>
                <a:ea typeface="Noto Sans" panose="020B0502040504020204" pitchFamily="34"/>
                <a:cs typeface="Noto Sans" panose="020B0502040504020204" pitchFamily="34"/>
                <a:sym typeface="Arial"/>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GB" sz="1800" b="0" i="0" u="none" strike="noStrike" kern="1200" cap="none" spc="0" normalizeH="0" baseline="0" noProof="0" dirty="0">
              <a:ln>
                <a:noFill/>
              </a:ln>
              <a:solidFill>
                <a:srgbClr val="FFFFFF"/>
              </a:solidFill>
              <a:effectLst/>
              <a:uLnTx/>
              <a:uFillTx/>
              <a:latin typeface="Noto Sans" panose="020B0502040504020204" pitchFamily="34"/>
              <a:ea typeface="Noto Sans" panose="020B0502040504020204" pitchFamily="34"/>
              <a:cs typeface="Noto Sans" panose="020B0502040504020204" pitchFamily="34"/>
              <a:sym typeface="Arial"/>
            </a:endParaRPr>
          </a:p>
        </p:txBody>
      </p:sp>
      <p:sp>
        <p:nvSpPr>
          <p:cNvPr id="2" name="Titre 1">
            <a:extLst>
              <a:ext uri="{FF2B5EF4-FFF2-40B4-BE49-F238E27FC236}">
                <a16:creationId xmlns:a16="http://schemas.microsoft.com/office/drawing/2014/main" id="{E6A0A666-64C8-E95E-6053-ADFC6E8243F8}"/>
              </a:ext>
            </a:extLst>
          </p:cNvPr>
          <p:cNvSpPr>
            <a:spLocks noGrp="1"/>
          </p:cNvSpPr>
          <p:nvPr>
            <p:ph type="ctrTitle"/>
          </p:nvPr>
        </p:nvSpPr>
        <p:spPr>
          <a:xfrm>
            <a:off x="711200" y="506359"/>
            <a:ext cx="10680700" cy="703006"/>
          </a:xfrm>
        </p:spPr>
        <p:txBody>
          <a:bodyPr>
            <a:normAutofit/>
          </a:bodyPr>
          <a:lstStyle/>
          <a:p>
            <a:pPr marL="0" marR="0" lvl="0" indent="0" defTabSz="914400" rtl="0" eaLnBrk="1" fontAlgn="auto" latinLnBrk="0" hangingPunct="1">
              <a:lnSpc>
                <a:spcPct val="100000"/>
              </a:lnSpc>
              <a:spcBef>
                <a:spcPts val="1000"/>
              </a:spcBef>
              <a:spcAft>
                <a:spcPts val="0"/>
              </a:spcAft>
              <a:tabLst/>
              <a:defRPr/>
            </a:pPr>
            <a:r>
              <a:rPr lang="fr-FR" sz="4000" b="1" dirty="0">
                <a:latin typeface="+mn-lt"/>
              </a:rPr>
              <a:t>Le futur désirable s’écrit localement </a:t>
            </a:r>
            <a:endParaRPr lang="fr-BE" sz="4000" b="1" dirty="0">
              <a:latin typeface="+mn-lt"/>
            </a:endParaRPr>
          </a:p>
        </p:txBody>
      </p:sp>
      <p:sp>
        <p:nvSpPr>
          <p:cNvPr id="3" name="Sous-titre 2">
            <a:extLst>
              <a:ext uri="{FF2B5EF4-FFF2-40B4-BE49-F238E27FC236}">
                <a16:creationId xmlns:a16="http://schemas.microsoft.com/office/drawing/2014/main" id="{60D9DD5E-6791-84E4-B035-EB11DA52F5C0}"/>
              </a:ext>
            </a:extLst>
          </p:cNvPr>
          <p:cNvSpPr>
            <a:spLocks noGrp="1"/>
          </p:cNvSpPr>
          <p:nvPr>
            <p:ph type="subTitle" idx="1"/>
          </p:nvPr>
        </p:nvSpPr>
        <p:spPr>
          <a:xfrm>
            <a:off x="265472" y="1602658"/>
            <a:ext cx="11552902" cy="4355690"/>
          </a:xfrm>
        </p:spPr>
        <p:txBody>
          <a:bodyPr>
            <a:normAutofit/>
          </a:bodyPr>
          <a:lstStyle/>
          <a:p>
            <a:pPr marR="0" lvl="0" algn="l" defTabSz="914400" rtl="0" eaLnBrk="1" fontAlgn="auto" latinLnBrk="0" hangingPunct="1">
              <a:lnSpc>
                <a:spcPct val="90000"/>
              </a:lnSpc>
              <a:spcBef>
                <a:spcPts val="1000"/>
              </a:spcBef>
              <a:spcAft>
                <a:spcPts val="0"/>
              </a:spcAft>
              <a:buClrTx/>
              <a:buSzTx/>
              <a:tabLst/>
              <a:defRPr/>
            </a:pPr>
            <a:endParaRPr lang="fr-FR" sz="800" dirty="0">
              <a:solidFill>
                <a:schemeClr val="tx2"/>
              </a:solidFill>
              <a:latin typeface="Calibri" panose="020F0502020204030204"/>
            </a:endParaRPr>
          </a:p>
          <a:p>
            <a:pPr marR="0" lvl="0" algn="l" defTabSz="914400" rtl="0" eaLnBrk="1" fontAlgn="auto" latinLnBrk="0" hangingPunct="1">
              <a:lnSpc>
                <a:spcPct val="90000"/>
              </a:lnSpc>
              <a:spcBef>
                <a:spcPts val="1000"/>
              </a:spcBef>
              <a:spcAft>
                <a:spcPts val="0"/>
              </a:spcAft>
              <a:buClrTx/>
              <a:buSzTx/>
              <a:tabLst/>
              <a:defRPr/>
            </a:pPr>
            <a:r>
              <a:rPr lang="fr-FR" sz="2800" noProof="0" dirty="0">
                <a:solidFill>
                  <a:schemeClr val="tx2"/>
                </a:solidFill>
                <a:latin typeface="Calibri" panose="020F0502020204030204"/>
              </a:rPr>
              <a:t>A l’UVCW, on est persuadé que le monde idéal de demain se construit avant tout au niveau local.</a:t>
            </a:r>
            <a:endParaRPr kumimoji="0" lang="fr-FR" sz="2800" b="0" i="0" u="none" strike="noStrike" kern="1200" cap="none" spc="0" normalizeH="0" baseline="0" noProof="0" dirty="0">
              <a:ln>
                <a:noFill/>
              </a:ln>
              <a:solidFill>
                <a:schemeClr val="tx2"/>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Tx/>
              <a:buSzTx/>
              <a:tabLst/>
              <a:defRPr/>
            </a:pPr>
            <a:endParaRPr lang="fr-FR" sz="2800" dirty="0">
              <a:solidFill>
                <a:schemeClr val="tx2"/>
              </a:solidFill>
              <a:latin typeface="Calibri" panose="020F0502020204030204"/>
            </a:endParaRPr>
          </a:p>
          <a:p>
            <a:pPr marR="0" lvl="0" algn="l" defTabSz="914400" rtl="0" eaLnBrk="1" fontAlgn="auto" latinLnBrk="0" hangingPunct="1">
              <a:lnSpc>
                <a:spcPct val="90000"/>
              </a:lnSpc>
              <a:spcBef>
                <a:spcPts val="1000"/>
              </a:spcBef>
              <a:spcAft>
                <a:spcPts val="0"/>
              </a:spcAft>
              <a:buClrTx/>
              <a:buSzTx/>
              <a:tabLst/>
              <a:defRPr/>
            </a:pPr>
            <a:r>
              <a:rPr kumimoji="0" lang="fr-FR" sz="2800" b="0" i="0" u="none" strike="noStrike" kern="1200" cap="none" spc="0" normalizeH="0" baseline="0" noProof="0" dirty="0">
                <a:ln>
                  <a:noFill/>
                </a:ln>
                <a:solidFill>
                  <a:schemeClr val="tx2"/>
                </a:solidFill>
                <a:effectLst/>
                <a:uLnTx/>
                <a:uFillTx/>
                <a:latin typeface="Calibri" panose="020F0502020204030204"/>
                <a:ea typeface="+mn-ea"/>
                <a:cs typeface="+mn-cs"/>
              </a:rPr>
              <a:t>Comment ? En collaborant avec les forces vives de son territoire : </a:t>
            </a:r>
          </a:p>
          <a:p>
            <a:pPr marR="0" lvl="0" algn="l" defTabSz="914400" rtl="0" eaLnBrk="1" fontAlgn="auto" latinLnBrk="0" hangingPunct="1">
              <a:lnSpc>
                <a:spcPct val="90000"/>
              </a:lnSpc>
              <a:spcBef>
                <a:spcPts val="1000"/>
              </a:spcBef>
              <a:spcAft>
                <a:spcPts val="0"/>
              </a:spcAft>
              <a:buClrTx/>
              <a:buSzTx/>
              <a:tabLst/>
              <a:defRPr/>
            </a:pPr>
            <a:endParaRPr lang="fr-FR" sz="1200" dirty="0">
              <a:solidFill>
                <a:schemeClr val="tx2"/>
              </a:solidFill>
              <a:latin typeface="Calibri" panose="020F0502020204030204"/>
            </a:endParaRPr>
          </a:p>
          <a:p>
            <a:pPr marR="0" lvl="0" algn="l" defTabSz="914400" rtl="0" eaLnBrk="1" fontAlgn="auto" latinLnBrk="0" hangingPunct="1">
              <a:lnSpc>
                <a:spcPct val="90000"/>
              </a:lnSpc>
              <a:spcBef>
                <a:spcPts val="1000"/>
              </a:spcBef>
              <a:spcAft>
                <a:spcPts val="0"/>
              </a:spcAft>
              <a:buClrTx/>
              <a:buSzTx/>
              <a:tabLst/>
              <a:defRPr/>
            </a:pPr>
            <a:r>
              <a:rPr kumimoji="0" lang="fr-FR" sz="2800" b="0" i="0" u="none" strike="noStrike" kern="1200" cap="none" spc="0" normalizeH="0" baseline="0" noProof="0" dirty="0">
                <a:ln>
                  <a:noFill/>
                </a:ln>
                <a:solidFill>
                  <a:schemeClr val="tx2"/>
                </a:solidFill>
                <a:effectLst/>
                <a:uLnTx/>
                <a:uFillTx/>
                <a:latin typeface="Calibri" panose="020F0502020204030204"/>
                <a:ea typeface="+mn-ea"/>
                <a:cs typeface="+mn-cs"/>
              </a:rPr>
              <a:t>Les écoles, les entreprises, les associations, le monde culturel, les acteurs de la santé, les citoyens, … .</a:t>
            </a:r>
          </a:p>
          <a:p>
            <a:pPr marR="0" lvl="0" algn="l" defTabSz="914400" rtl="0" eaLnBrk="1" fontAlgn="auto" latinLnBrk="0" hangingPunct="1">
              <a:lnSpc>
                <a:spcPct val="90000"/>
              </a:lnSpc>
              <a:spcBef>
                <a:spcPts val="1000"/>
              </a:spcBef>
              <a:spcAft>
                <a:spcPts val="0"/>
              </a:spcAft>
              <a:buClrTx/>
              <a:buSzTx/>
              <a:tabLst/>
              <a:defRPr/>
            </a:pPr>
            <a:endParaRPr kumimoji="0" lang="fr-FR" sz="1600" b="0" i="0" u="none" strike="noStrike" kern="1200" cap="none" spc="0" normalizeH="0" baseline="0" noProof="0" dirty="0">
              <a:ln>
                <a:noFill/>
              </a:ln>
              <a:solidFill>
                <a:schemeClr val="tx2"/>
              </a:solidFill>
              <a:effectLst/>
              <a:uLnTx/>
              <a:uFillTx/>
              <a:latin typeface="Calibri" panose="020F0502020204030204"/>
              <a:ea typeface="+mn-ea"/>
              <a:cs typeface="+mn-cs"/>
            </a:endParaRPr>
          </a:p>
          <a:p>
            <a:pPr algn="l"/>
            <a:r>
              <a:rPr lang="fr-BE" dirty="0">
                <a:sym typeface="Wingdings" panose="05000000000000000000" pitchFamily="2" charset="2"/>
              </a:rPr>
              <a:t> </a:t>
            </a:r>
            <a:r>
              <a:rPr lang="fr-BE" sz="2800" dirty="0">
                <a:sym typeface="Wingdings" panose="05000000000000000000" pitchFamily="2" charset="2"/>
              </a:rPr>
              <a:t>Cet atelier met un focus particulier sur </a:t>
            </a:r>
            <a:r>
              <a:rPr lang="fr-BE" sz="2800" u="sng" dirty="0">
                <a:sym typeface="Wingdings" panose="05000000000000000000" pitchFamily="2" charset="2"/>
              </a:rPr>
              <a:t>l’implication des citoyens.</a:t>
            </a:r>
            <a:endParaRPr lang="fr-BE" u="sng" dirty="0"/>
          </a:p>
        </p:txBody>
      </p:sp>
      <p:sp>
        <p:nvSpPr>
          <p:cNvPr id="4" name="ZoneTexte 3">
            <a:extLst>
              <a:ext uri="{FF2B5EF4-FFF2-40B4-BE49-F238E27FC236}">
                <a16:creationId xmlns:a16="http://schemas.microsoft.com/office/drawing/2014/main" id="{8B1E94B8-89FD-C013-C016-33CC42F936D2}"/>
              </a:ext>
            </a:extLst>
          </p:cNvPr>
          <p:cNvSpPr txBox="1"/>
          <p:nvPr/>
        </p:nvSpPr>
        <p:spPr>
          <a:xfrm>
            <a:off x="3195484" y="6166975"/>
            <a:ext cx="5958348" cy="369332"/>
          </a:xfrm>
          <a:prstGeom prst="rect">
            <a:avLst/>
          </a:prstGeom>
          <a:solidFill>
            <a:srgbClr val="11973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srgbClr val="282F39"/>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8623990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3000"/>
                <a:satMod val="150000"/>
                <a:shade val="98000"/>
                <a:lumMod val="93000"/>
                <a:lumOff val="7000"/>
              </a:schemeClr>
            </a:gs>
            <a:gs pos="50000">
              <a:schemeClr val="bg2">
                <a:tint val="98000"/>
                <a:satMod val="130000"/>
                <a:shade val="90000"/>
                <a:lumMod val="103000"/>
              </a:schemeClr>
            </a:gs>
            <a:gs pos="100000">
              <a:schemeClr val="bg2">
                <a:shade val="63000"/>
                <a:satMod val="120000"/>
              </a:schemeClr>
            </a:gs>
          </a:gsLst>
          <a:lin ang="5400000" scaled="0"/>
        </a:gradFill>
        <a:effectLst/>
      </p:bgPr>
    </p:bg>
    <p:spTree>
      <p:nvGrpSpPr>
        <p:cNvPr id="1" name="">
          <a:extLst>
            <a:ext uri="{FF2B5EF4-FFF2-40B4-BE49-F238E27FC236}">
              <a16:creationId xmlns:a16="http://schemas.microsoft.com/office/drawing/2014/main" id="{E19CFB63-CE0F-F62A-7C9C-6FB7DBFAD4A9}"/>
            </a:ext>
          </a:extLst>
        </p:cNvPr>
        <p:cNvGrpSpPr/>
        <p:nvPr/>
      </p:nvGrpSpPr>
      <p:grpSpPr>
        <a:xfrm>
          <a:off x="0" y="0"/>
          <a:ext cx="0" cy="0"/>
          <a:chOff x="0" y="0"/>
          <a:chExt cx="0" cy="0"/>
        </a:xfrm>
      </p:grpSpPr>
      <p:sp>
        <p:nvSpPr>
          <p:cNvPr id="153" name="Oval 57">
            <a:extLst>
              <a:ext uri="{FF2B5EF4-FFF2-40B4-BE49-F238E27FC236}">
                <a16:creationId xmlns:a16="http://schemas.microsoft.com/office/drawing/2014/main" id="{651BF08F-16AF-C933-97A2-524DBC57774F}"/>
              </a:ext>
            </a:extLst>
          </p:cNvPr>
          <p:cNvSpPr/>
          <p:nvPr/>
        </p:nvSpPr>
        <p:spPr>
          <a:xfrm>
            <a:off x="11512283" y="243039"/>
            <a:ext cx="451117" cy="451117"/>
          </a:xfrm>
          <a:prstGeom prst="ellipse">
            <a:avLst/>
          </a:prstGeom>
          <a:solidFill>
            <a:srgbClr val="11973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CF5D7A3-6E96-4147-B854-171533CA41EC}" type="slidenum">
              <a:rPr kumimoji="0" lang="en-GB" sz="1800" b="0" i="0" u="none" strike="noStrike" kern="1200" cap="none" spc="0" normalizeH="0" baseline="0" noProof="0" smtClean="0">
                <a:ln>
                  <a:noFill/>
                </a:ln>
                <a:solidFill>
                  <a:srgbClr val="FFFFFF"/>
                </a:solidFill>
                <a:effectLst/>
                <a:uLnTx/>
                <a:uFillTx/>
                <a:latin typeface="Noto Sans" panose="020B0502040504020204" pitchFamily="34"/>
                <a:ea typeface="Noto Sans" panose="020B0502040504020204" pitchFamily="34"/>
                <a:cs typeface="Noto Sans" panose="020B0502040504020204" pitchFamily="34"/>
                <a:sym typeface="Arial"/>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GB" sz="1800" b="0" i="0" u="none" strike="noStrike" kern="1200" cap="none" spc="0" normalizeH="0" baseline="0" noProof="0" dirty="0">
              <a:ln>
                <a:noFill/>
              </a:ln>
              <a:solidFill>
                <a:srgbClr val="FFFFFF"/>
              </a:solidFill>
              <a:effectLst/>
              <a:uLnTx/>
              <a:uFillTx/>
              <a:latin typeface="Noto Sans" panose="020B0502040504020204" pitchFamily="34"/>
              <a:ea typeface="Noto Sans" panose="020B0502040504020204" pitchFamily="34"/>
              <a:cs typeface="Noto Sans" panose="020B0502040504020204" pitchFamily="34"/>
              <a:sym typeface="Arial"/>
            </a:endParaRPr>
          </a:p>
        </p:txBody>
      </p:sp>
      <p:sp>
        <p:nvSpPr>
          <p:cNvPr id="2" name="Titre 1">
            <a:extLst>
              <a:ext uri="{FF2B5EF4-FFF2-40B4-BE49-F238E27FC236}">
                <a16:creationId xmlns:a16="http://schemas.microsoft.com/office/drawing/2014/main" id="{1359984A-A768-32BD-0C1F-D990071551EB}"/>
              </a:ext>
            </a:extLst>
          </p:cNvPr>
          <p:cNvSpPr>
            <a:spLocks noGrp="1"/>
          </p:cNvSpPr>
          <p:nvPr>
            <p:ph type="ctrTitle"/>
          </p:nvPr>
        </p:nvSpPr>
        <p:spPr>
          <a:xfrm>
            <a:off x="1524000" y="506359"/>
            <a:ext cx="9144000" cy="703006"/>
          </a:xfrm>
        </p:spPr>
        <p:txBody>
          <a:bodyPr>
            <a:normAutofit/>
          </a:bodyPr>
          <a:lstStyle/>
          <a:p>
            <a:pPr marL="0" marR="0" lvl="0" indent="0" defTabSz="914400" rtl="0" eaLnBrk="1" fontAlgn="auto" latinLnBrk="0" hangingPunct="1">
              <a:lnSpc>
                <a:spcPct val="100000"/>
              </a:lnSpc>
              <a:spcBef>
                <a:spcPts val="1000"/>
              </a:spcBef>
              <a:spcAft>
                <a:spcPts val="0"/>
              </a:spcAft>
              <a:tabLst/>
              <a:defRPr/>
            </a:pPr>
            <a:r>
              <a:rPr lang="fr-FR" sz="3600" u="sng" dirty="0">
                <a:latin typeface="+mn-lt"/>
              </a:rPr>
              <a:t>Quelle est le menu de l’atelier ?</a:t>
            </a:r>
            <a:endParaRPr lang="fr-BE" sz="3600" u="sng" dirty="0">
              <a:latin typeface="+mn-lt"/>
            </a:endParaRPr>
          </a:p>
        </p:txBody>
      </p:sp>
      <p:sp>
        <p:nvSpPr>
          <p:cNvPr id="3" name="Sous-titre 2">
            <a:extLst>
              <a:ext uri="{FF2B5EF4-FFF2-40B4-BE49-F238E27FC236}">
                <a16:creationId xmlns:a16="http://schemas.microsoft.com/office/drawing/2014/main" id="{3B5D0753-D008-5BD6-D270-3999CB31DE00}"/>
              </a:ext>
            </a:extLst>
          </p:cNvPr>
          <p:cNvSpPr>
            <a:spLocks noGrp="1"/>
          </p:cNvSpPr>
          <p:nvPr>
            <p:ph type="subTitle" idx="1"/>
          </p:nvPr>
        </p:nvSpPr>
        <p:spPr>
          <a:xfrm>
            <a:off x="265472" y="1602658"/>
            <a:ext cx="11552902" cy="4355690"/>
          </a:xfrm>
        </p:spPr>
        <p:txBody>
          <a:bodyPr>
            <a:normAutofit/>
          </a:bodyPr>
          <a:lstStyle/>
          <a:p>
            <a:pPr marR="0" lvl="0" algn="l" defTabSz="914400" rtl="0" eaLnBrk="1" fontAlgn="auto" latinLnBrk="0" hangingPunct="1">
              <a:lnSpc>
                <a:spcPct val="90000"/>
              </a:lnSpc>
              <a:spcBef>
                <a:spcPts val="1000"/>
              </a:spcBef>
              <a:spcAft>
                <a:spcPts val="0"/>
              </a:spcAft>
              <a:buClrTx/>
              <a:buSzTx/>
              <a:tabLst/>
              <a:defRPr/>
            </a:pPr>
            <a:endParaRPr lang="fr-FR" sz="800" dirty="0">
              <a:solidFill>
                <a:schemeClr val="tx2"/>
              </a:solidFill>
              <a:latin typeface="Calibri" panose="020F0502020204030204"/>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800" b="0" i="0" u="none" strike="noStrike" kern="1200" cap="none" spc="0" normalizeH="0" baseline="0" noProof="0" dirty="0">
                <a:ln>
                  <a:noFill/>
                </a:ln>
                <a:solidFill>
                  <a:schemeClr val="tx2"/>
                </a:solidFill>
                <a:effectLst/>
                <a:uLnTx/>
                <a:uFillTx/>
                <a:latin typeface="Calibri" panose="020F0502020204030204"/>
                <a:ea typeface="+mn-ea"/>
                <a:cs typeface="+mn-cs"/>
              </a:rPr>
              <a:t>Introduction par </a:t>
            </a:r>
            <a:r>
              <a:rPr kumimoji="0" lang="fr-FR" sz="2800" b="1" i="0" u="none" strike="noStrike" kern="1200" cap="none" spc="0" normalizeH="0" baseline="0" noProof="0" dirty="0">
                <a:ln>
                  <a:noFill/>
                </a:ln>
                <a:solidFill>
                  <a:schemeClr val="tx2"/>
                </a:solidFill>
                <a:effectLst/>
                <a:uLnTx/>
                <a:uFillTx/>
                <a:latin typeface="Calibri" panose="020F0502020204030204"/>
                <a:ea typeface="+mn-ea"/>
                <a:cs typeface="+mn-cs"/>
              </a:rPr>
              <a:t>Tristan Fripiat </a:t>
            </a:r>
            <a:r>
              <a:rPr kumimoji="0" lang="fr-FR" sz="2800" b="0" i="0" u="none" strike="noStrike" kern="1200" cap="none" spc="0" normalizeH="0" baseline="0" noProof="0" dirty="0">
                <a:ln>
                  <a:noFill/>
                </a:ln>
                <a:solidFill>
                  <a:schemeClr val="tx2"/>
                </a:solidFill>
                <a:effectLst/>
                <a:uLnTx/>
                <a:uFillTx/>
                <a:latin typeface="Calibri" panose="020F0502020204030204"/>
                <a:ea typeface="+mn-ea"/>
                <a:cs typeface="+mn-cs"/>
              </a:rPr>
              <a:t>(Conseiller en charge du développement durable à l’UVCW)</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fr-FR" sz="2800" dirty="0">
              <a:solidFill>
                <a:schemeClr val="tx2"/>
              </a:solidFill>
              <a:latin typeface="Calibri" panose="020F0502020204030204"/>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800" b="0" i="0" u="none" strike="noStrike" kern="1200" cap="none" spc="0" normalizeH="0" baseline="0" noProof="0" dirty="0">
                <a:ln>
                  <a:noFill/>
                </a:ln>
                <a:solidFill>
                  <a:schemeClr val="tx2"/>
                </a:solidFill>
                <a:effectLst/>
                <a:uLnTx/>
                <a:uFillTx/>
                <a:latin typeface="Calibri" panose="020F0502020204030204"/>
                <a:ea typeface="+mn-ea"/>
                <a:cs typeface="+mn-cs"/>
              </a:rPr>
              <a:t>1</a:t>
            </a:r>
            <a:r>
              <a:rPr kumimoji="0" lang="fr-FR" sz="2800" b="0" i="0" u="none" strike="noStrike" kern="1200" cap="none" spc="0" normalizeH="0" baseline="30000" noProof="0" dirty="0">
                <a:ln>
                  <a:noFill/>
                </a:ln>
                <a:solidFill>
                  <a:schemeClr val="tx2"/>
                </a:solidFill>
                <a:effectLst/>
                <a:uLnTx/>
                <a:uFillTx/>
                <a:latin typeface="Calibri" panose="020F0502020204030204"/>
                <a:ea typeface="+mn-ea"/>
                <a:cs typeface="+mn-cs"/>
              </a:rPr>
              <a:t>ère</a:t>
            </a:r>
            <a:r>
              <a:rPr kumimoji="0" lang="fr-FR" sz="2800" b="0" i="0" u="none" strike="noStrike" kern="1200" cap="none" spc="0" normalizeH="0" baseline="0" noProof="0" dirty="0">
                <a:ln>
                  <a:noFill/>
                </a:ln>
                <a:solidFill>
                  <a:schemeClr val="tx2"/>
                </a:solidFill>
                <a:effectLst/>
                <a:uLnTx/>
                <a:uFillTx/>
                <a:latin typeface="Calibri" panose="020F0502020204030204"/>
                <a:ea typeface="+mn-ea"/>
                <a:cs typeface="+mn-cs"/>
              </a:rPr>
              <a:t> partie : intervention de </a:t>
            </a:r>
            <a:r>
              <a:rPr kumimoji="0" lang="fr-FR" sz="2800" b="1" i="0" u="none" strike="noStrike" kern="1200" cap="none" spc="0" normalizeH="0" baseline="0" noProof="0" dirty="0">
                <a:ln>
                  <a:noFill/>
                </a:ln>
                <a:solidFill>
                  <a:schemeClr val="tx2"/>
                </a:solidFill>
                <a:effectLst/>
                <a:uLnTx/>
                <a:uFillTx/>
                <a:latin typeface="Calibri" panose="020F0502020204030204"/>
                <a:ea typeface="+mn-ea"/>
                <a:cs typeface="+mn-cs"/>
              </a:rPr>
              <a:t>Marie-Valentine Maquet </a:t>
            </a:r>
            <a:r>
              <a:rPr kumimoji="0" lang="fr-FR" sz="2800" b="0" i="0" u="none" strike="noStrike" kern="1200" cap="none" spc="0" normalizeH="0" baseline="0" noProof="0" dirty="0">
                <a:ln>
                  <a:noFill/>
                </a:ln>
                <a:solidFill>
                  <a:schemeClr val="tx2"/>
                </a:solidFill>
                <a:effectLst/>
                <a:uLnTx/>
                <a:uFillTx/>
                <a:latin typeface="Calibri" panose="020F0502020204030204"/>
                <a:ea typeface="+mn-ea"/>
                <a:cs typeface="+mn-cs"/>
              </a:rPr>
              <a:t>(Chargée de projet chez Espace Environnement)</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fr-FR" sz="2800" dirty="0">
              <a:solidFill>
                <a:schemeClr val="tx2"/>
              </a:solidFill>
              <a:latin typeface="Calibri" panose="020F0502020204030204"/>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800" b="0" i="0" u="none" strike="noStrike" kern="1200" cap="none" spc="0" normalizeH="0" baseline="0" noProof="0" dirty="0">
                <a:ln>
                  <a:noFill/>
                </a:ln>
                <a:solidFill>
                  <a:schemeClr val="tx2"/>
                </a:solidFill>
                <a:effectLst/>
                <a:uLnTx/>
                <a:uFillTx/>
                <a:latin typeface="Calibri" panose="020F0502020204030204"/>
                <a:ea typeface="+mn-ea"/>
                <a:cs typeface="+mn-cs"/>
              </a:rPr>
              <a:t>2</a:t>
            </a:r>
            <a:r>
              <a:rPr kumimoji="0" lang="fr-FR" sz="2800" b="0" i="0" u="none" strike="noStrike" kern="1200" cap="none" spc="0" normalizeH="0" baseline="30000" noProof="0" dirty="0">
                <a:ln>
                  <a:noFill/>
                </a:ln>
                <a:solidFill>
                  <a:schemeClr val="tx2"/>
                </a:solidFill>
                <a:effectLst/>
                <a:uLnTx/>
                <a:uFillTx/>
                <a:latin typeface="Calibri" panose="020F0502020204030204"/>
                <a:ea typeface="+mn-ea"/>
                <a:cs typeface="+mn-cs"/>
              </a:rPr>
              <a:t>ème</a:t>
            </a:r>
            <a:r>
              <a:rPr kumimoji="0" lang="fr-FR" sz="2800" b="0" i="0" u="none" strike="noStrike" kern="1200" cap="none" spc="0" normalizeH="0" baseline="0" noProof="0" dirty="0">
                <a:ln>
                  <a:noFill/>
                </a:ln>
                <a:solidFill>
                  <a:schemeClr val="tx2"/>
                </a:solidFill>
                <a:effectLst/>
                <a:uLnTx/>
                <a:uFillTx/>
                <a:latin typeface="Calibri" panose="020F0502020204030204"/>
                <a:ea typeface="+mn-ea"/>
                <a:cs typeface="+mn-cs"/>
              </a:rPr>
              <a:t> partie : intervention de </a:t>
            </a:r>
            <a:r>
              <a:rPr kumimoji="0" lang="fr-FR" sz="2800" b="1" i="0" u="none" strike="noStrike" kern="1200" cap="none" spc="0" normalizeH="0" baseline="0" noProof="0" dirty="0">
                <a:ln>
                  <a:noFill/>
                </a:ln>
                <a:solidFill>
                  <a:schemeClr val="tx2"/>
                </a:solidFill>
                <a:effectLst/>
                <a:uLnTx/>
                <a:uFillTx/>
                <a:latin typeface="Calibri" panose="020F0502020204030204"/>
                <a:ea typeface="+mn-ea"/>
                <a:cs typeface="+mn-cs"/>
              </a:rPr>
              <a:t>Gilles Carlier </a:t>
            </a:r>
            <a:r>
              <a:rPr kumimoji="0" lang="fr-FR" sz="2800" b="0" i="0" u="none" strike="noStrike" kern="1200" cap="none" spc="0" normalizeH="0" baseline="0" noProof="0" dirty="0">
                <a:ln>
                  <a:noFill/>
                </a:ln>
                <a:solidFill>
                  <a:schemeClr val="tx2"/>
                </a:solidFill>
                <a:effectLst/>
                <a:uLnTx/>
                <a:uFillTx/>
                <a:latin typeface="Calibri" panose="020F0502020204030204"/>
                <a:ea typeface="+mn-ea"/>
                <a:cs typeface="+mn-cs"/>
              </a:rPr>
              <a:t>(pour la fondation Be Planet)</a:t>
            </a:r>
          </a:p>
          <a:p>
            <a:endParaRPr lang="fr-BE" dirty="0"/>
          </a:p>
        </p:txBody>
      </p:sp>
      <p:sp>
        <p:nvSpPr>
          <p:cNvPr id="4" name="ZoneTexte 3">
            <a:extLst>
              <a:ext uri="{FF2B5EF4-FFF2-40B4-BE49-F238E27FC236}">
                <a16:creationId xmlns:a16="http://schemas.microsoft.com/office/drawing/2014/main" id="{1BE7D9C2-D46B-11ED-7DE5-869913EEFD53}"/>
              </a:ext>
            </a:extLst>
          </p:cNvPr>
          <p:cNvSpPr txBox="1"/>
          <p:nvPr/>
        </p:nvSpPr>
        <p:spPr>
          <a:xfrm>
            <a:off x="3195484" y="6166975"/>
            <a:ext cx="5958348" cy="369332"/>
          </a:xfrm>
          <a:prstGeom prst="rect">
            <a:avLst/>
          </a:prstGeom>
          <a:solidFill>
            <a:srgbClr val="11973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srgbClr val="282F39"/>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2283575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C3971532-7772-1151-B1D9-2D1383679BB6}"/>
              </a:ext>
            </a:extLst>
          </p:cNvPr>
          <p:cNvSpPr>
            <a:spLocks noGrp="1"/>
          </p:cNvSpPr>
          <p:nvPr>
            <p:ph type="ctrTitle"/>
          </p:nvPr>
        </p:nvSpPr>
        <p:spPr>
          <a:xfrm>
            <a:off x="971781" y="86397"/>
            <a:ext cx="10152642" cy="5805264"/>
          </a:xfrm>
        </p:spPr>
        <p:txBody>
          <a:bodyPr/>
          <a:lstStyle/>
          <a:p>
            <a:r>
              <a:rPr lang="fr-FR" sz="4000" dirty="0"/>
              <a:t>Les dynamiques citoyennes au cœur du développement durable local</a:t>
            </a:r>
            <a:br>
              <a:rPr lang="fr-FR" sz="1000" dirty="0"/>
            </a:br>
            <a:br>
              <a:rPr lang="fr-FR" sz="2800" dirty="0"/>
            </a:br>
            <a:r>
              <a:rPr lang="fr-FR" sz="2800" dirty="0"/>
              <a:t>SDG-Forum </a:t>
            </a:r>
            <a:br>
              <a:rPr lang="fr-FR" sz="2800" dirty="0"/>
            </a:br>
            <a:r>
              <a:rPr lang="fr-FR" sz="2800" dirty="0"/>
              <a:t>14 novembre 2025</a:t>
            </a:r>
            <a:br>
              <a:rPr lang="fr-FR" sz="2800" dirty="0"/>
            </a:br>
            <a:br>
              <a:rPr lang="fr-FR" sz="2800" dirty="0"/>
            </a:br>
            <a:r>
              <a:rPr lang="fr-FR" sz="2800" dirty="0"/>
              <a:t>Marie-Valentine Maquet, Responsable de projets</a:t>
            </a:r>
            <a:br>
              <a:rPr lang="fr-FR" dirty="0"/>
            </a:br>
            <a:endParaRPr lang="fr-BE" dirty="0"/>
          </a:p>
        </p:txBody>
      </p:sp>
      <p:pic>
        <p:nvPicPr>
          <p:cNvPr id="2" name="Picture 2" descr="Accueil">
            <a:extLst>
              <a:ext uri="{FF2B5EF4-FFF2-40B4-BE49-F238E27FC236}">
                <a16:creationId xmlns:a16="http://schemas.microsoft.com/office/drawing/2014/main" id="{9994CF1E-5310-AFBE-F6AD-C440604E130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6111" y="6227192"/>
            <a:ext cx="1644482" cy="62141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descr="Une image contenant Graphique, graphisme, Caractère coloré, capture d’écran&#10;&#10;Le contenu généré par l’IA peut être incorrect.">
            <a:extLst>
              <a:ext uri="{FF2B5EF4-FFF2-40B4-BE49-F238E27FC236}">
                <a16:creationId xmlns:a16="http://schemas.microsoft.com/office/drawing/2014/main" id="{662A3051-CAB6-A672-21FA-65F8FEF89D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35760" y="4703489"/>
            <a:ext cx="4816961" cy="1355938"/>
          </a:xfrm>
          <a:prstGeom prst="rect">
            <a:avLst/>
          </a:prstGeom>
        </p:spPr>
      </p:pic>
      <p:pic>
        <p:nvPicPr>
          <p:cNvPr id="8" name="Image 7" descr="Une image contenant texte, Graphique, Police, capture d’écran&#10;&#10;Le contenu généré par l’IA peut être incorrect.">
            <a:extLst>
              <a:ext uri="{FF2B5EF4-FFF2-40B4-BE49-F238E27FC236}">
                <a16:creationId xmlns:a16="http://schemas.microsoft.com/office/drawing/2014/main" id="{7A737D48-C6A5-649D-D59A-68F740503F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97992" y="6165304"/>
            <a:ext cx="957648" cy="813742"/>
          </a:xfrm>
          <a:prstGeom prst="rect">
            <a:avLst/>
          </a:prstGeom>
        </p:spPr>
      </p:pic>
      <p:pic>
        <p:nvPicPr>
          <p:cNvPr id="9" name="Image 8">
            <a:extLst>
              <a:ext uri="{FF2B5EF4-FFF2-40B4-BE49-F238E27FC236}">
                <a16:creationId xmlns:a16="http://schemas.microsoft.com/office/drawing/2014/main" id="{14248D53-18D0-A3A1-8450-2C15C5D144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04512" y="6318606"/>
            <a:ext cx="1212344" cy="483655"/>
          </a:xfrm>
          <a:prstGeom prst="rect">
            <a:avLst/>
          </a:prstGeom>
        </p:spPr>
      </p:pic>
    </p:spTree>
    <p:extLst>
      <p:ext uri="{BB962C8B-B14F-4D97-AF65-F5344CB8AC3E}">
        <p14:creationId xmlns:p14="http://schemas.microsoft.com/office/powerpoint/2010/main" val="2116261337"/>
      </p:ext>
    </p:extLst>
  </p:cSld>
  <p:clrMapOvr>
    <a:masterClrMapping/>
  </p:clrMapOvr>
</p:sld>
</file>

<file path=ppt/theme/theme1.xml><?xml version="1.0" encoding="utf-8"?>
<a:theme xmlns:a="http://schemas.openxmlformats.org/drawingml/2006/main" name="1_Thème Office">
  <a:themeElements>
    <a:clrScheme name="Custom 5">
      <a:dk1>
        <a:srgbClr val="282F39"/>
      </a:dk1>
      <a:lt1>
        <a:srgbClr val="FFFFFF"/>
      </a:lt1>
      <a:dk2>
        <a:srgbClr val="000000"/>
      </a:dk2>
      <a:lt2>
        <a:srgbClr val="EEEEEE"/>
      </a:lt2>
      <a:accent1>
        <a:srgbClr val="C2C923"/>
      </a:accent1>
      <a:accent2>
        <a:srgbClr val="42AFB6"/>
      </a:accent2>
      <a:accent3>
        <a:srgbClr val="074D67"/>
      </a:accent3>
      <a:accent4>
        <a:srgbClr val="CB1B4A"/>
      </a:accent4>
      <a:accent5>
        <a:srgbClr val="FCB414"/>
      </a:accent5>
      <a:accent6>
        <a:srgbClr val="007A7D"/>
      </a:accent6>
      <a:hlink>
        <a:srgbClr val="1EB7E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ésentation CoPil subvention ODD.potx" id="{9C9B93D7-FFBC-400E-873E-15A83D70D665}" vid="{80524ADA-B520-4908-B7B1-E14F1F015DE2}"/>
    </a:ext>
  </a:extLst>
</a:theme>
</file>

<file path=ppt/theme/theme2.xml><?xml version="1.0" encoding="utf-8"?>
<a:theme xmlns:a="http://schemas.openxmlformats.org/drawingml/2006/main" name="1_Custom Design">
  <a:themeElements>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1_Custom Design">
      <a:majorFont>
        <a:latin typeface="Maiandra GD"/>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Thème Offic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A34C411142378429A8AAB849A75DF79" ma:contentTypeVersion="19" ma:contentTypeDescription="Een nieuw document maken." ma:contentTypeScope="" ma:versionID="7019a0ce1cdcd6a5527f4db6b125aa28">
  <xsd:schema xmlns:xsd="http://www.w3.org/2001/XMLSchema" xmlns:xs="http://www.w3.org/2001/XMLSchema" xmlns:p="http://schemas.microsoft.com/office/2006/metadata/properties" xmlns:ns2="242f3632-a43c-4897-bd71-13a0521c0d9d" xmlns:ns3="5e879597-5c23-4243-b02f-71da49acb581" targetNamespace="http://schemas.microsoft.com/office/2006/metadata/properties" ma:root="true" ma:fieldsID="526fcf7360768f950e4814b34e439178" ns2:_="" ns3:_="">
    <xsd:import namespace="242f3632-a43c-4897-bd71-13a0521c0d9d"/>
    <xsd:import namespace="5e879597-5c23-4243-b02f-71da49acb581"/>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LengthInSeconds" minOccurs="0"/>
                <xsd:element ref="ns3:MediaServiceDateTaken" minOccurs="0"/>
                <xsd:element ref="ns3:MediaServiceGenerationTime" minOccurs="0"/>
                <xsd:element ref="ns3:MediaServiceEventHashCode" minOccurs="0"/>
                <xsd:element ref="ns3:MediaServiceLocation" minOccurs="0"/>
                <xsd:element ref="ns3:MediaServiceOCR"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42f3632-a43c-4897-bd71-13a0521c0d9d" elementFormDefault="qualified">
    <xsd:import namespace="http://schemas.microsoft.com/office/2006/documentManagement/types"/>
    <xsd:import namespace="http://schemas.microsoft.com/office/infopath/2007/PartnerControls"/>
    <xsd:element name="_dlc_DocId" ma:index="8" nillable="true" ma:displayName="Waarde van de document-id" ma:description="De waarde van de document-id die aan dit item is toegewezen." ma:internalName="_dlc_DocId" ma:readOnly="true">
      <xsd:simpleType>
        <xsd:restriction base="dms:Text"/>
      </xsd:simpleType>
    </xsd:element>
    <xsd:element name="_dlc_DocIdUrl" ma:index="9" nillable="true" ma:displayName="Document-id" ma:description="Permanente koppeling naar dit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Gedeeld met details" ma:internalName="SharedWithDetails" ma:readOnly="true">
      <xsd:simpleType>
        <xsd:restriction base="dms:Note">
          <xsd:maxLength value="255"/>
        </xsd:restriction>
      </xsd:simpleType>
    </xsd:element>
    <xsd:element name="TaxCatchAll" ma:index="26" nillable="true" ma:displayName="Taxonomy Catch All Column" ma:hidden="true" ma:list="{4c20ed5d-e087-4132-bbe9-0b287cdadf01}" ma:internalName="TaxCatchAll" ma:showField="CatchAllData" ma:web="242f3632-a43c-4897-bd71-13a0521c0d9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e879597-5c23-4243-b02f-71da49acb581"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AutoTags" ma:index="17" nillable="true" ma:displayName="Tags" ma:internalName="MediaServiceAutoTags"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DateTaken" ma:index="19" nillable="true" ma:displayName="MediaServiceDateTaken" ma:hidden="true" ma:internalName="MediaServiceDateTaken"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Location" ma:index="22" nillable="true" ma:displayName="Location" ma:internalName="MediaServiceLocation" ma:readOnly="true">
      <xsd:simpleType>
        <xsd:restriction base="dms:Text"/>
      </xsd:simpleType>
    </xsd:element>
    <xsd:element name="MediaServiceOCR" ma:index="23" nillable="true" ma:displayName="Extracted Text" ma:internalName="MediaServiceOCR" ma:readOnly="true">
      <xsd:simpleType>
        <xsd:restriction base="dms:Note">
          <xsd:maxLength value="255"/>
        </xsd:restriction>
      </xsd:simpleType>
    </xsd:element>
    <xsd:element name="lcf76f155ced4ddcb4097134ff3c332f" ma:index="25" nillable="true" ma:taxonomy="true" ma:internalName="lcf76f155ced4ddcb4097134ff3c332f" ma:taxonomyFieldName="MediaServiceImageTags" ma:displayName="Afbeeldingtags" ma:readOnly="false" ma:fieldId="{5cf76f15-5ced-4ddc-b409-7134ff3c332f}" ma:taxonomyMulti="true" ma:sspId="5060fc94-1c05-4bab-a3c8-7fec47a3c7a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MediaServiceBillingMetadata" ma:index="29"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242f3632-a43c-4897-bd71-13a0521c0d9d">JC55ATSTZ4FW-2058743950-471216</_dlc_DocId>
    <_dlc_DocIdUrl xmlns="242f3632-a43c-4897-bd71-13a0521c0d9d">
      <Url>https://sylvesterproductions.sharepoint.com/sites/Sylvester-FS/_layouts/15/DocIdRedir.aspx?ID=JC55ATSTZ4FW-2058743950-471216</Url>
      <Description>JC55ATSTZ4FW-2058743950-471216</Description>
    </_dlc_DocIdUrl>
    <TaxCatchAll xmlns="242f3632-a43c-4897-bd71-13a0521c0d9d" xsi:nil="true"/>
    <lcf76f155ced4ddcb4097134ff3c332f xmlns="5e879597-5c23-4243-b02f-71da49acb58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68951D5-B12D-4C37-9D01-9411FDE0F04F}"/>
</file>

<file path=customXml/itemProps2.xml><?xml version="1.0" encoding="utf-8"?>
<ds:datastoreItem xmlns:ds="http://schemas.openxmlformats.org/officeDocument/2006/customXml" ds:itemID="{4E6773B5-815E-4EBD-AC82-7D653F1645BB}"/>
</file>

<file path=customXml/itemProps3.xml><?xml version="1.0" encoding="utf-8"?>
<ds:datastoreItem xmlns:ds="http://schemas.openxmlformats.org/officeDocument/2006/customXml" ds:itemID="{9293727A-4340-45F0-8BA3-0A1ED121E32E}"/>
</file>

<file path=customXml/itemProps4.xml><?xml version="1.0" encoding="utf-8"?>
<ds:datastoreItem xmlns:ds="http://schemas.openxmlformats.org/officeDocument/2006/customXml" ds:itemID="{F3091175-2EDA-4A2C-8E39-A64043C3C5C2}"/>
</file>

<file path=docProps/app.xml><?xml version="1.0" encoding="utf-8"?>
<Properties xmlns="http://schemas.openxmlformats.org/officeDocument/2006/extended-properties" xmlns:vt="http://schemas.openxmlformats.org/officeDocument/2006/docPropsVTypes">
  <TotalTime>18</TotalTime>
  <Words>3002</Words>
  <Application>Microsoft Office PowerPoint</Application>
  <PresentationFormat>Grand écran</PresentationFormat>
  <Paragraphs>419</Paragraphs>
  <Slides>49</Slides>
  <Notes>40</Notes>
  <HiddenSlides>2</HiddenSlides>
  <MMClips>0</MMClips>
  <ScaleCrop>false</ScaleCrop>
  <HeadingPairs>
    <vt:vector size="6" baseType="variant">
      <vt:variant>
        <vt:lpstr>Polices utilisées</vt:lpstr>
      </vt:variant>
      <vt:variant>
        <vt:i4>16</vt:i4>
      </vt:variant>
      <vt:variant>
        <vt:lpstr>Thème</vt:lpstr>
      </vt:variant>
      <vt:variant>
        <vt:i4>3</vt:i4>
      </vt:variant>
      <vt:variant>
        <vt:lpstr>Titres des diapositives</vt:lpstr>
      </vt:variant>
      <vt:variant>
        <vt:i4>49</vt:i4>
      </vt:variant>
    </vt:vector>
  </HeadingPairs>
  <TitlesOfParts>
    <vt:vector size="68" baseType="lpstr">
      <vt:lpstr>Adobe Heiti Std R</vt:lpstr>
      <vt:lpstr>Alegreya Sans</vt:lpstr>
      <vt:lpstr>Aptos</vt:lpstr>
      <vt:lpstr>Arial</vt:lpstr>
      <vt:lpstr>Calibri</vt:lpstr>
      <vt:lpstr>Calibri Light</vt:lpstr>
      <vt:lpstr>Eras Medium ITC</vt:lpstr>
      <vt:lpstr>Franklin Gothic Book</vt:lpstr>
      <vt:lpstr>Maiandra GD</vt:lpstr>
      <vt:lpstr>Noto Sans</vt:lpstr>
      <vt:lpstr>Noto Sans Symbols</vt:lpstr>
      <vt:lpstr>Open Sans</vt:lpstr>
      <vt:lpstr>Open Sans Light</vt:lpstr>
      <vt:lpstr>Play</vt:lpstr>
      <vt:lpstr>Times New Roman</vt:lpstr>
      <vt:lpstr>Wingdings</vt:lpstr>
      <vt:lpstr>1_Thème Office</vt:lpstr>
      <vt:lpstr>1_Custom Design</vt:lpstr>
      <vt:lpstr>2_Thème Office</vt:lpstr>
      <vt:lpstr>Présentation PowerPoint</vt:lpstr>
      <vt:lpstr>Thème du SDG Forum 2025 :</vt:lpstr>
      <vt:lpstr>Introduction</vt:lpstr>
      <vt:lpstr>Introduction</vt:lpstr>
      <vt:lpstr>Introduction</vt:lpstr>
      <vt:lpstr>Présentation PowerPoint</vt:lpstr>
      <vt:lpstr>Le futur désirable s’écrit localement </vt:lpstr>
      <vt:lpstr>Quelle est le menu de l’atelier ?</vt:lpstr>
      <vt:lpstr>Les dynamiques citoyennes au cœur du développement durable local  SDG-Forum  14 novembre 2025  Marie-Valentine Maquet, Responsable de projets </vt:lpstr>
      <vt:lpstr>Enjeux de la participation au niveau local</vt:lpstr>
      <vt:lpstr>Présentation PowerPoint</vt:lpstr>
      <vt:lpstr>Questionnement</vt:lpstr>
      <vt:lpstr>Pourquoi ?</vt:lpstr>
      <vt:lpstr>Avec qui ? </vt:lpstr>
      <vt:lpstr>Moyens  ?</vt:lpstr>
      <vt:lpstr>Thématiques ? </vt:lpstr>
      <vt:lpstr>Thématiques ? </vt:lpstr>
      <vt:lpstr>Thématiques ? </vt:lpstr>
      <vt:lpstr>Thématiques ? </vt:lpstr>
      <vt:lpstr>Thématiques ? </vt:lpstr>
      <vt:lpstr>Thématiques ? </vt:lpstr>
      <vt:lpstr>Bénéfices ? </vt:lpstr>
      <vt:lpstr>Bénéfices ? </vt:lpstr>
      <vt:lpstr>Conditions de réussite</vt:lpstr>
      <vt:lpstr>Et les ODD ?</vt:lpstr>
      <vt:lpstr>La roue des ODD</vt:lpstr>
      <vt:lpstr>Le « Check-ODD »</vt:lpstr>
      <vt:lpstr>Le « Check-ODD »</vt:lpstr>
      <vt:lpstr>Cap 2030</vt:lpstr>
      <vt:lpstr>Merci pour votre attention !</vt:lpstr>
      <vt:lpstr>Eléments de constats</vt:lpstr>
      <vt:lpstr>Les dispositifs de participation possibles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Tristan Fripiat</dc:creator>
  <cp:lastModifiedBy>Tristan Fripiat</cp:lastModifiedBy>
  <cp:revision>2</cp:revision>
  <dcterms:created xsi:type="dcterms:W3CDTF">2025-11-13T14:22:25Z</dcterms:created>
  <dcterms:modified xsi:type="dcterms:W3CDTF">2025-11-13T14:41:11Z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0x0101006A34C411142378429A8AAB849A75DF79</vt:lpwstr>
  </property>
  <property fmtid="{D5CDD505-2E9C-101B-9397-08002B2CF9AE}" pid="3" name="_dlc_DocIdItemGuid">
    <vt:lpwstr>9c389d9c-b67a-4702-9ebc-cf5b2143dcd3</vt:lpwstr>
  </property>
</Properties>
</file>